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62" r:id="rId3"/>
    <p:sldId id="270" r:id="rId4"/>
    <p:sldId id="271" r:id="rId5"/>
    <p:sldId id="273" r:id="rId6"/>
    <p:sldId id="263" r:id="rId7"/>
    <p:sldId id="269" r:id="rId8"/>
    <p:sldId id="272" r:id="rId9"/>
    <p:sldId id="27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74810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80400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sa=X&amp;tbo=d&amp;biw=1366&amp;bih=673&amp;tbm=isch&amp;tbnid=QMcAkdESdfrlvM:&amp;imgrefurl=http://absolventi.gymcheb.cz/2010/misrajb/kosterni.html&amp;docid=UWJjfY3zD9ixNM&amp;imgurl=http://absolventi.gymcheb.cz/2010/misrajb/svalovec.jpg&amp;w=1324&amp;h=1157&amp;ei=sqvIUPP3OO-L4gSLjYGgDA&amp;zoom=1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nemoci.vitalion.cz/zanet-slach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rentproject.cz/description/description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200800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osmý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 svalová soustava -onemocnění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28.4.2011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V./2 Inovace a zkvalitnění výuky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28.4.2011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79712" y="6381328"/>
            <a:ext cx="45490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http://cs.wikipedia.org/wiki/Soubor:Gray409.png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250" y="576262"/>
            <a:ext cx="3619500" cy="570547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Kosterní svalstvo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Nazýváme příčně pruhované.</a:t>
            </a:r>
          </a:p>
          <a:p>
            <a:r>
              <a:rPr lang="cs-CZ" dirty="0" smtClean="0"/>
              <a:t>Zabezpečuje pohyb celé kostry.</a:t>
            </a:r>
          </a:p>
          <a:p>
            <a:r>
              <a:rPr lang="cs-CZ" dirty="0" smtClean="0"/>
              <a:t>Umožňuje člověku chůzi, </a:t>
            </a:r>
            <a:r>
              <a:rPr lang="cs-CZ" dirty="0" err="1" smtClean="0"/>
              <a:t>běh,skok</a:t>
            </a:r>
            <a:r>
              <a:rPr lang="cs-CZ" dirty="0" smtClean="0"/>
              <a:t> a vyjádření mimiky.</a:t>
            </a:r>
          </a:p>
          <a:p>
            <a:r>
              <a:rPr lang="cs-CZ" dirty="0" smtClean="0"/>
              <a:t>Svaly jsou zásobovány krví, která přivádí výživu a odvádí odpadní látky ( </a:t>
            </a:r>
            <a:r>
              <a:rPr lang="cs-CZ" dirty="0" err="1" smtClean="0"/>
              <a:t>k.mléčnou</a:t>
            </a:r>
            <a:r>
              <a:rPr lang="cs-CZ" dirty="0" smtClean="0"/>
              <a:t> ).</a:t>
            </a:r>
          </a:p>
          <a:p>
            <a:r>
              <a:rPr lang="cs-CZ" dirty="0" smtClean="0"/>
              <a:t>Svalová vlákna vytvářejí snopce, ze kterých jsou sestaveny svaly.</a:t>
            </a:r>
          </a:p>
          <a:p>
            <a:r>
              <a:rPr lang="cs-CZ" dirty="0" smtClean="0"/>
              <a:t>Kosterní svaly se upínají na kost šlachami.</a:t>
            </a:r>
          </a:p>
          <a:p>
            <a:r>
              <a:rPr lang="cs-CZ" dirty="0" smtClean="0"/>
              <a:t>Stahem svalového vlákna vzniká pohyb.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149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svalstva: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funkce : natahovače a ohýbače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přitahovače a odtahovače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rotační svaly</a:t>
            </a:r>
          </a:p>
          <a:p>
            <a:r>
              <a:rPr lang="cs-CZ" dirty="0" smtClean="0"/>
              <a:t>Podle tvaru   : ploché  -  velký sval prsní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krátké  -  mezižeberní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dlouhé  -  </a:t>
            </a:r>
            <a:r>
              <a:rPr lang="cs-CZ" dirty="0" err="1" smtClean="0"/>
              <a:t>s.krejčovský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kruhové - oční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163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google.cz/imgres?hl=cs&amp;sa=X&amp;tbo=d&amp;biw=1366&amp;bih=673&amp;tbm=isch&amp;tbnid=QMcAkdESdfrlvM:&amp;imgrefurl=http://absolventi.gymcheb.cz/2010/misrajb/kosterni.html&amp;docid=UWJjfY3zD9ixNM&amp;imgurl=http://absolventi.gymcheb.cz/2010/misrajb/svalovec.jpg&amp;w=1324&amp;h=1157&amp;ei=sqvIUPP3OO-L4gSLjYGgDA&amp;zoom=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3991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28.4.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51720" y="63093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http://cs.wikipedia.org/wiki/Soubor:Skeletal_muscle.jpg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79622"/>
            <a:ext cx="7539803" cy="57606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Onemocnění svalů: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28.4.2011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Zánět šlach – vzniká nadměrnou svalovou zátěží</a:t>
            </a:r>
          </a:p>
          <a:p>
            <a:r>
              <a:rPr lang="cs-CZ" dirty="0" smtClean="0"/>
              <a:t>Svalová dystrofie – vrozené degenerativní onemocnění, projevuje se oslabením kosterních svalů, smrt</a:t>
            </a:r>
          </a:p>
          <a:p>
            <a:r>
              <a:rPr lang="cs-CZ" dirty="0" smtClean="0"/>
              <a:t>Natažení a přetržení svalů nebo šlachy</a:t>
            </a:r>
          </a:p>
          <a:p>
            <a:r>
              <a:rPr lang="cs-CZ" dirty="0" smtClean="0"/>
              <a:t>Ochrnutí dolních končetin – těžké úrazy míchy</a:t>
            </a:r>
          </a:p>
          <a:p>
            <a:r>
              <a:rPr lang="cs-CZ" dirty="0" smtClean="0"/>
              <a:t>Atrofie – svaly, které pravidelně nepracují, začínají slábnout a ochabovat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Zánět šlach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http://nemoci.vitalion.cz/zanet-slach/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024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Svalová dystrofie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http://www.parentproject.cz/description/description.htm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484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28.4.2011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</a:t>
            </a:r>
            <a:r>
              <a:rPr lang="cs-CZ" dirty="0" smtClean="0"/>
              <a:t>přírodopisu Fraus pro základní školy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82</TotalTime>
  <Words>266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Prezentace aplikace PowerPoint</vt:lpstr>
      <vt:lpstr>Kosterní svalstvo</vt:lpstr>
      <vt:lpstr>Dělení svalstva:</vt:lpstr>
      <vt:lpstr>Prezentace aplikace PowerPoint</vt:lpstr>
      <vt:lpstr>Prezentace aplikace PowerPoint</vt:lpstr>
      <vt:lpstr>Onemocnění svalů:</vt:lpstr>
      <vt:lpstr>Zánět šlach</vt:lpstr>
      <vt:lpstr>Svalová dystrofie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10</cp:revision>
  <dcterms:created xsi:type="dcterms:W3CDTF">2010-07-04T09:26:34Z</dcterms:created>
  <dcterms:modified xsi:type="dcterms:W3CDTF">2012-12-12T16:10:24Z</dcterms:modified>
</cp:coreProperties>
</file>