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6"/>
  </p:notesMasterIdLst>
  <p:handoutMasterIdLst>
    <p:handoutMasterId r:id="rId17"/>
  </p:handoutMasterIdLst>
  <p:sldIdLst>
    <p:sldId id="261" r:id="rId2"/>
    <p:sldId id="284" r:id="rId3"/>
    <p:sldId id="285" r:id="rId4"/>
    <p:sldId id="259" r:id="rId5"/>
    <p:sldId id="286" r:id="rId6"/>
    <p:sldId id="260" r:id="rId7"/>
    <p:sldId id="291" r:id="rId8"/>
    <p:sldId id="292" r:id="rId9"/>
    <p:sldId id="293" r:id="rId10"/>
    <p:sldId id="294" r:id="rId11"/>
    <p:sldId id="269" r:id="rId12"/>
    <p:sldId id="295" r:id="rId13"/>
    <p:sldId id="296" r:id="rId14"/>
    <p:sldId id="28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77" d="100"/>
          <a:sy n="77" d="100"/>
        </p:scale>
        <p:origin x="-954" y="-6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8998842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961837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Předmět:Přírodopis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devátý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Vnitřní geologické děje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dirty="0" err="1" smtClean="0"/>
              <a:t>Mgr.Knedlová</a:t>
            </a:r>
            <a:r>
              <a:rPr lang="cs-CZ" dirty="0" smtClean="0"/>
              <a:t> Světlana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5.4.2011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 – šablona V./2 Inovace a zkvalitnění výuky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Litosféra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Povrchové partie Země tvořeny litosférickými deskami s mocností asi 100-150 km, které se pohybují po měkkém podkladě – </a:t>
            </a:r>
            <a:r>
              <a:rPr lang="cs-CZ" b="1" u="sng" dirty="0" smtClean="0"/>
              <a:t>astenosféra</a:t>
            </a:r>
            <a:r>
              <a:rPr lang="cs-CZ" dirty="0" smtClean="0"/>
              <a:t> </a:t>
            </a:r>
            <a:r>
              <a:rPr lang="cs-CZ" dirty="0" smtClean="0"/>
              <a:t>            (</a:t>
            </a:r>
            <a:r>
              <a:rPr lang="cs-CZ" dirty="0" smtClean="0"/>
              <a:t>s mocností  asi 400 km). </a:t>
            </a:r>
          </a:p>
          <a:p>
            <a:r>
              <a:rPr lang="cs-CZ" dirty="0" smtClean="0"/>
              <a:t>Litosférické desky se odlišují stavbou : oceánské + kontinentální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/>
              <a:t>http://cs.wikipedia.org/wiki/Soubor:Plates_tect_cs.svg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6944" y="571500"/>
            <a:ext cx="7535530" cy="5665812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Pohyby litosférických desek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Pevninské desky tvořily jednu velkou pevninu – Pangea</a:t>
            </a:r>
          </a:p>
          <a:p>
            <a:r>
              <a:rPr lang="cs-CZ" dirty="0" smtClean="0"/>
              <a:t>Ta se během druhohor (200 mil.let) rozdělila </a:t>
            </a:r>
            <a:r>
              <a:rPr lang="cs-CZ" dirty="0" smtClean="0"/>
              <a:t>                        na </a:t>
            </a:r>
            <a:r>
              <a:rPr lang="cs-CZ" dirty="0" smtClean="0"/>
              <a:t>světadíly</a:t>
            </a:r>
          </a:p>
          <a:p>
            <a:r>
              <a:rPr lang="cs-CZ" dirty="0" smtClean="0"/>
              <a:t>Rychlost pohybu litosférických desek je několik cm </a:t>
            </a:r>
            <a:r>
              <a:rPr lang="cs-CZ" dirty="0" smtClean="0"/>
              <a:t> za </a:t>
            </a:r>
            <a:r>
              <a:rPr lang="cs-CZ" dirty="0" smtClean="0"/>
              <a:t>rok</a:t>
            </a:r>
          </a:p>
          <a:p>
            <a:r>
              <a:rPr lang="cs-CZ" dirty="0" smtClean="0"/>
              <a:t>Desky se buď </a:t>
            </a:r>
            <a:r>
              <a:rPr lang="cs-CZ" u="sng" dirty="0" smtClean="0"/>
              <a:t>od sebe vzdalují</a:t>
            </a:r>
            <a:r>
              <a:rPr lang="cs-CZ" dirty="0" smtClean="0"/>
              <a:t>, nebo se </a:t>
            </a:r>
            <a:r>
              <a:rPr lang="cs-CZ" u="sng" dirty="0" smtClean="0"/>
              <a:t>pohybují proti sobě</a:t>
            </a:r>
            <a:r>
              <a:rPr lang="cs-CZ" dirty="0" smtClean="0"/>
              <a:t>, či se pohybují </a:t>
            </a:r>
            <a:r>
              <a:rPr lang="cs-CZ" u="sng" dirty="0" smtClean="0"/>
              <a:t>v protisměru vodorovně vedle sebe</a:t>
            </a:r>
            <a:r>
              <a:rPr lang="cs-CZ" dirty="0" smtClean="0"/>
              <a:t>.</a:t>
            </a:r>
          </a:p>
          <a:p>
            <a:r>
              <a:rPr lang="cs-CZ" dirty="0" smtClean="0"/>
              <a:t>Důkazy: nálezy zkamenělin stejných R a Ž </a:t>
            </a:r>
            <a:r>
              <a:rPr lang="cs-CZ" dirty="0" smtClean="0"/>
              <a:t>                         na </a:t>
            </a:r>
            <a:r>
              <a:rPr lang="cs-CZ" dirty="0" smtClean="0"/>
              <a:t>vzdálených pevninách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123728" y="602128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http://cs.wikipedia.org/wiki/Soubor:Tectonicplates_Serret.png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1256926"/>
            <a:ext cx="7792688" cy="4290618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Litosféra není souvislá, skládá se z pevných desek, které se pohybují po plastické ploše zemského pláště</a:t>
            </a:r>
          </a:p>
          <a:p>
            <a:r>
              <a:rPr lang="cs-CZ" dirty="0" smtClean="0"/>
              <a:t>L.desky jsou odděleny zlomy,příkopy a pohořími</a:t>
            </a:r>
          </a:p>
          <a:p>
            <a:r>
              <a:rPr lang="cs-CZ" b="1" u="sng" dirty="0" smtClean="0"/>
              <a:t>Hluboké zlomy </a:t>
            </a:r>
            <a:r>
              <a:rPr lang="cs-CZ" dirty="0" smtClean="0"/>
              <a:t>jsou na dně oceánů, kde tvoří </a:t>
            </a:r>
            <a:r>
              <a:rPr lang="cs-CZ" dirty="0" err="1" smtClean="0"/>
              <a:t>středooceánské</a:t>
            </a:r>
            <a:r>
              <a:rPr lang="cs-CZ" dirty="0" smtClean="0"/>
              <a:t> </a:t>
            </a:r>
            <a:r>
              <a:rPr lang="cs-CZ" u="sng" dirty="0" smtClean="0"/>
              <a:t>hřbety – </a:t>
            </a:r>
            <a:r>
              <a:rPr lang="cs-CZ" dirty="0" err="1" smtClean="0"/>
              <a:t>Středoatlantský</a:t>
            </a:r>
            <a:r>
              <a:rPr lang="cs-CZ" dirty="0" smtClean="0"/>
              <a:t> </a:t>
            </a:r>
            <a:r>
              <a:rPr lang="cs-CZ" dirty="0" smtClean="0"/>
              <a:t>hřbet.</a:t>
            </a:r>
          </a:p>
          <a:p>
            <a:r>
              <a:rPr lang="cs-CZ" dirty="0" smtClean="0"/>
              <a:t>Podél zlomů stoupá </a:t>
            </a:r>
            <a:r>
              <a:rPr lang="cs-CZ" u="sng" dirty="0" smtClean="0"/>
              <a:t>magma</a:t>
            </a:r>
            <a:r>
              <a:rPr lang="cs-CZ" dirty="0" smtClean="0"/>
              <a:t>, která tuhne a tvoří novou zemskou kůru, která odtlačuje sousední desky a dochází k pohybu – činné podmořské sopky.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Kontinentální šelf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43000" y="1905000"/>
            <a:ext cx="7315200" cy="3657600"/>
          </a:xfrm>
        </p:spPr>
      </p:pic>
      <p:sp>
        <p:nvSpPr>
          <p:cNvPr id="8" name="Obdélník 7"/>
          <p:cNvSpPr/>
          <p:nvPr/>
        </p:nvSpPr>
        <p:spPr>
          <a:xfrm>
            <a:off x="2411760" y="6165304"/>
            <a:ext cx="45448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http://cs.wikipedia.org/wiki/Soubor:Elevation.jpg</a:t>
            </a:r>
          </a:p>
        </p:txBody>
      </p:sp>
    </p:spTree>
    <p:extLst>
      <p:ext uri="{BB962C8B-B14F-4D97-AF65-F5344CB8AC3E}">
        <p14:creationId xmlns:p14="http://schemas.microsoft.com/office/powerpoint/2010/main" xmlns="" val="33547784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Kontinentální šelf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2093" y="2132856"/>
            <a:ext cx="8391333" cy="3312368"/>
          </a:xfrm>
        </p:spPr>
      </p:pic>
      <p:sp>
        <p:nvSpPr>
          <p:cNvPr id="8" name="Obdélník 7"/>
          <p:cNvSpPr/>
          <p:nvPr/>
        </p:nvSpPr>
        <p:spPr>
          <a:xfrm>
            <a:off x="2411760" y="580526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http://cs.wikipedia.org/wiki/Soubor:Continental_shelf.png</a:t>
            </a:r>
          </a:p>
        </p:txBody>
      </p:sp>
    </p:spTree>
    <p:extLst>
      <p:ext uri="{BB962C8B-B14F-4D97-AF65-F5344CB8AC3E}">
        <p14:creationId xmlns:p14="http://schemas.microsoft.com/office/powerpoint/2010/main" xmlns="" val="5097365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err="1" smtClean="0"/>
              <a:t>Středooceánský</a:t>
            </a:r>
            <a:r>
              <a:rPr lang="cs-CZ" dirty="0" smtClean="0"/>
              <a:t> hřbet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/>
              <a:t>http://cs.wikipedia.org/wiki/Soubor:Ridge_render.jpg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1628800"/>
            <a:ext cx="8222524" cy="4205234"/>
          </a:xfrm>
        </p:spPr>
      </p:pic>
    </p:spTree>
    <p:extLst>
      <p:ext uri="{BB962C8B-B14F-4D97-AF65-F5344CB8AC3E}">
        <p14:creationId xmlns:p14="http://schemas.microsoft.com/office/powerpoint/2010/main" xmlns="" val="34379192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Rift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971600" y="6237312"/>
            <a:ext cx="3962400" cy="457200"/>
          </a:xfrm>
        </p:spPr>
        <p:txBody>
          <a:bodyPr/>
          <a:lstStyle/>
          <a:p>
            <a:r>
              <a:rPr lang="cs-CZ" dirty="0"/>
              <a:t>http://cs.wikipedia.org/wiki/Soubor:Romanche_Trench.jpg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9044" y="1447800"/>
            <a:ext cx="6543112" cy="4572000"/>
          </a:xfrm>
        </p:spPr>
      </p:pic>
    </p:spTree>
    <p:extLst>
      <p:ext uri="{BB962C8B-B14F-4D97-AF65-F5344CB8AC3E}">
        <p14:creationId xmlns:p14="http://schemas.microsoft.com/office/powerpoint/2010/main" xmlns="" val="41438758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Poruchy zemské kůry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Tektonické poruchy – jsou deformace zemské kůry</a:t>
            </a:r>
          </a:p>
          <a:p>
            <a:r>
              <a:rPr lang="cs-CZ" dirty="0" smtClean="0"/>
              <a:t>Dochází k nim: působením vysoké </a:t>
            </a:r>
            <a:r>
              <a:rPr lang="cs-CZ" dirty="0" smtClean="0"/>
              <a:t>teploty, tlaků     a </a:t>
            </a:r>
            <a:r>
              <a:rPr lang="cs-CZ" dirty="0" smtClean="0"/>
              <a:t>tahů</a:t>
            </a:r>
          </a:p>
          <a:p>
            <a:r>
              <a:rPr lang="cs-CZ" dirty="0" smtClean="0"/>
              <a:t>a)  vrásy – zprohýbané </a:t>
            </a:r>
            <a:r>
              <a:rPr lang="cs-CZ" dirty="0" smtClean="0"/>
              <a:t>vrstvy </a:t>
            </a:r>
            <a:r>
              <a:rPr lang="cs-CZ" dirty="0" smtClean="0"/>
              <a:t>hornin působením bočního tlaku</a:t>
            </a:r>
          </a:p>
          <a:p>
            <a:r>
              <a:rPr lang="cs-CZ" dirty="0" smtClean="0"/>
              <a:t>Vyklenutá část – </a:t>
            </a:r>
            <a:r>
              <a:rPr lang="cs-CZ" u="sng" dirty="0" smtClean="0"/>
              <a:t>sedlo</a:t>
            </a:r>
            <a:r>
              <a:rPr lang="cs-CZ" dirty="0" smtClean="0"/>
              <a:t>, prohnutá část – </a:t>
            </a:r>
            <a:r>
              <a:rPr lang="cs-CZ" u="sng" dirty="0" smtClean="0"/>
              <a:t>koryto</a:t>
            </a:r>
            <a:r>
              <a:rPr lang="cs-CZ" dirty="0" smtClean="0"/>
              <a:t> , spojená ramenem, přetržené rameno – </a:t>
            </a:r>
            <a:r>
              <a:rPr lang="cs-CZ" u="sng" dirty="0" smtClean="0"/>
              <a:t>vrásový přesmyk</a:t>
            </a:r>
          </a:p>
          <a:p>
            <a:r>
              <a:rPr lang="cs-CZ" dirty="0" smtClean="0"/>
              <a:t>Velikost je různá – </a:t>
            </a:r>
            <a:r>
              <a:rPr lang="cs-CZ" dirty="0" smtClean="0"/>
              <a:t>mm,m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Tektonické poruchy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71850" y="1643062"/>
            <a:ext cx="2857500" cy="4181475"/>
          </a:xfrm>
        </p:spPr>
      </p:pic>
      <p:sp>
        <p:nvSpPr>
          <p:cNvPr id="8" name="Obdélník 7"/>
          <p:cNvSpPr/>
          <p:nvPr/>
        </p:nvSpPr>
        <p:spPr>
          <a:xfrm>
            <a:off x="2411760" y="602128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http://cs.wikipedia.org/wiki/Soubor:San_Andreas_Fault_Aerial_View.gif</a:t>
            </a:r>
          </a:p>
        </p:txBody>
      </p:sp>
    </p:spTree>
    <p:extLst>
      <p:ext uri="{BB962C8B-B14F-4D97-AF65-F5344CB8AC3E}">
        <p14:creationId xmlns:p14="http://schemas.microsoft.com/office/powerpoint/2010/main" xmlns="" val="7948839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Středoatlantský</a:t>
            </a:r>
            <a:r>
              <a:rPr lang="cs-CZ" dirty="0" smtClean="0"/>
              <a:t> hřbet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9832" y="1312819"/>
            <a:ext cx="2785844" cy="4708469"/>
          </a:xfrm>
        </p:spPr>
      </p:pic>
      <p:sp>
        <p:nvSpPr>
          <p:cNvPr id="8" name="Obdélník 7"/>
          <p:cNvSpPr/>
          <p:nvPr/>
        </p:nvSpPr>
        <p:spPr>
          <a:xfrm>
            <a:off x="2555776" y="602128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http://cs.wikipedia.org/wiki/Soubor:Mid-atlantic_ridge.jpg</a:t>
            </a:r>
          </a:p>
        </p:txBody>
      </p:sp>
    </p:spTree>
    <p:extLst>
      <p:ext uri="{BB962C8B-B14F-4D97-AF65-F5344CB8AC3E}">
        <p14:creationId xmlns:p14="http://schemas.microsoft.com/office/powerpoint/2010/main" xmlns="" val="6347863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Odkazy: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Učebnice přírodopisu Fraus pro základní školy.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131860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398</TotalTime>
  <Words>339</Words>
  <Application>Microsoft Office PowerPoint</Application>
  <PresentationFormat>Předvádění na obrazovce (4:3)</PresentationFormat>
  <Paragraphs>83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Jmění</vt:lpstr>
      <vt:lpstr>Základní škola a mateřská škola Staré Město   Interaktivní škola pro žáka 21.století</vt:lpstr>
      <vt:lpstr>Litosféra</vt:lpstr>
      <vt:lpstr>Snímek 3</vt:lpstr>
      <vt:lpstr>Pohyby litosférických desek</vt:lpstr>
      <vt:lpstr>Snímek 5</vt:lpstr>
      <vt:lpstr>Snímek 6</vt:lpstr>
      <vt:lpstr>Kontinentální šelf</vt:lpstr>
      <vt:lpstr>Kontinentální šelf</vt:lpstr>
      <vt:lpstr> Středooceánský hřbet</vt:lpstr>
      <vt:lpstr>Rift</vt:lpstr>
      <vt:lpstr>Poruchy zemské kůry</vt:lpstr>
      <vt:lpstr>Tektonické poruchy</vt:lpstr>
      <vt:lpstr>Středoatlantský hřbet</vt:lpstr>
      <vt:lpstr>Odkazy: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Dum</cp:lastModifiedBy>
  <cp:revision>31</cp:revision>
  <dcterms:created xsi:type="dcterms:W3CDTF">2010-07-04T09:26:34Z</dcterms:created>
  <dcterms:modified xsi:type="dcterms:W3CDTF">2012-12-12T17:02:33Z</dcterms:modified>
</cp:coreProperties>
</file>