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3" r:id="rId3"/>
    <p:sldId id="260" r:id="rId4"/>
    <p:sldId id="262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VY_22_INOVACE_07_Křížovka – dům, nábytek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Křížovka – dům, nábytek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VY_22_INOVACE_07_Křížovka – dům, nábytek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Křížovka – dům, nábytek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vyplňují křížovky na svých pracovních listech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8174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</a:t>
            </a:r>
            <a:r>
              <a:rPr lang="cs-CZ" baseline="0" smtClean="0"/>
              <a:t>žákovských prací.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8174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0568128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tabuli, může být též použita jako samostatný </a:t>
            </a:r>
            <a:r>
              <a:rPr lang="cs-CZ" sz="2800" smtClean="0"/>
              <a:t>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procvičení slovní zásoby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478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KŘÍŽOVKA – DŮM, NÁBYTEK</a:t>
            </a: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5384072"/>
              </p:ext>
            </p:extLst>
          </p:nvPr>
        </p:nvGraphicFramePr>
        <p:xfrm>
          <a:off x="2051720" y="692696"/>
          <a:ext cx="5166954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400"/>
                <a:gridCol w="516506"/>
                <a:gridCol w="516506"/>
                <a:gridCol w="516506"/>
                <a:gridCol w="516506"/>
                <a:gridCol w="516506"/>
                <a:gridCol w="516506"/>
                <a:gridCol w="516506"/>
                <a:gridCol w="516506"/>
                <a:gridCol w="516506"/>
              </a:tblGrid>
              <a:tr h="370840">
                <a:tc>
                  <a:txBody>
                    <a:bodyPr/>
                    <a:lstStyle/>
                    <a:p>
                      <a:pPr algn="l"/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619672" y="6433858"/>
            <a:ext cx="6301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</a:t>
            </a:r>
            <a:endParaRPr lang="cs-CZ" dirty="0"/>
          </a:p>
        </p:txBody>
      </p:sp>
      <p:pic>
        <p:nvPicPr>
          <p:cNvPr id="1034" name="Picture 10" descr="C:\Users\ProchazkovaE\AppData\Local\Microsoft\Windows\Temporary Internet Files\Content.IE5\TN3PGN12\MC9003569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94296"/>
            <a:ext cx="1558138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80297165"/>
              </p:ext>
            </p:extLst>
          </p:nvPr>
        </p:nvGraphicFramePr>
        <p:xfrm>
          <a:off x="827584" y="692696"/>
          <a:ext cx="1221732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21732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koupelna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dveře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zásuvka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hala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ložnice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postel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můj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kredenc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dům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kuchyně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pohovka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psací stůl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rostlina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hrát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4148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KŘÍŽOVKA – DŮM, NÁBYTEK</a:t>
            </a: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9071883"/>
              </p:ext>
            </p:extLst>
          </p:nvPr>
        </p:nvGraphicFramePr>
        <p:xfrm>
          <a:off x="2051720" y="692696"/>
          <a:ext cx="5166954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400"/>
                <a:gridCol w="516506"/>
                <a:gridCol w="516506"/>
                <a:gridCol w="516506"/>
                <a:gridCol w="516506"/>
                <a:gridCol w="516506"/>
                <a:gridCol w="516506"/>
                <a:gridCol w="516506"/>
                <a:gridCol w="516506"/>
                <a:gridCol w="516506"/>
              </a:tblGrid>
              <a:tr h="370840">
                <a:tc>
                  <a:txBody>
                    <a:bodyPr/>
                    <a:lstStyle/>
                    <a:p>
                      <a:pPr algn="l"/>
                      <a:endParaRPr lang="cs-CZ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W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619672" y="6433858"/>
            <a:ext cx="6301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2383501"/>
              </p:ext>
            </p:extLst>
          </p:nvPr>
        </p:nvGraphicFramePr>
        <p:xfrm>
          <a:off x="827584" y="692696"/>
          <a:ext cx="1221732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21732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koupelna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dveře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zásuvka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hala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ložnice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postel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můj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kredenc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dům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kuchyně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pohovka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psací stůl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rostlina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hrát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26" name="Picture 2" descr="C:\Users\ProchazkovaE\AppData\Local\Microsoft\Windows\Temporary Internet Files\Content.IE5\R6TMH8UR\MC9001989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75701"/>
            <a:ext cx="2382570" cy="2423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6341525"/>
            <a:ext cx="3014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I‘M FINE,  THANK YOU.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358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231</Words>
  <Application>Microsoft Office PowerPoint</Application>
  <PresentationFormat>Předvádění na obrazovce (4:3)</PresentationFormat>
  <Paragraphs>125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KŘÍŽOVKA – DŮM, NÁBYTEK</vt:lpstr>
      <vt:lpstr>KŘÍŽOVKA – DŮM, NÁBYTEK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39</cp:revision>
  <dcterms:created xsi:type="dcterms:W3CDTF">2011-08-21T15:31:45Z</dcterms:created>
  <dcterms:modified xsi:type="dcterms:W3CDTF">2012-03-09T21:56:08Z</dcterms:modified>
</cp:coreProperties>
</file>