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3" r:id="rId3"/>
    <p:sldId id="260" r:id="rId4"/>
    <p:sldId id="262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VY_22_INOVACE_08_Křížovka - sporty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Křížovka - sporty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VY_22_INOVACE_08_Křížovka - sporty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Křížovka - sporty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vyplňují</a:t>
            </a:r>
            <a:r>
              <a:rPr lang="cs-CZ" baseline="0" dirty="0" smtClean="0"/>
              <a:t> křížovku na svém pracovním listu a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2221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žákovských prací.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222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30428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</a:t>
            </a:r>
            <a:r>
              <a:rPr lang="cs-CZ" sz="2800" dirty="0" smtClean="0"/>
              <a:t>procvičení</a:t>
            </a:r>
            <a:r>
              <a:rPr lang="cs-CZ" sz="2800" dirty="0" smtClean="0"/>
              <a:t> slovní zásoby, může být též použita jako samostatný pracovní list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</a:t>
            </a:r>
            <a:r>
              <a:rPr lang="cs-CZ" sz="2800" dirty="0" smtClean="0"/>
              <a:t>doplňování </a:t>
            </a:r>
            <a:r>
              <a:rPr lang="cs-CZ" sz="2800" dirty="0" smtClean="0"/>
              <a:t>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478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KŘÍŽOVKA - SPORTY</a:t>
            </a:r>
            <a:endParaRPr lang="cs-CZ" sz="3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5032741"/>
              </p:ext>
            </p:extLst>
          </p:nvPr>
        </p:nvGraphicFramePr>
        <p:xfrm>
          <a:off x="2682240" y="1381760"/>
          <a:ext cx="5588000" cy="4450080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?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53607" y="6340678"/>
            <a:ext cx="6301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</a:t>
            </a: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6074464"/>
              </p:ext>
            </p:extLst>
          </p:nvPr>
        </p:nvGraphicFramePr>
        <p:xfrm>
          <a:off x="1475656" y="1412776"/>
          <a:ext cx="1188000" cy="4450080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1188000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tančit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bruslit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tenis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hrát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fotbal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běhat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lyžovat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hokej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umět</a:t>
                      </a:r>
                      <a:endParaRPr lang="cs-CZ" dirty="0"/>
                    </a:p>
                  </a:txBody>
                  <a:tcPr>
                    <a:lnB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basketbal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potápět se</a:t>
                      </a:r>
                      <a:endParaRPr lang="cs-CZ" dirty="0"/>
                    </a:p>
                  </a:txBody>
                  <a:tcPr>
                    <a:lnT>
                      <a:noFill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rochazkovaE\AppData\Local\Microsoft\Windows\Temporary Internet Files\Content.IE5\JDMGALS6\MC900390986[1]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199638"/>
            <a:ext cx="1905610" cy="113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3869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KŘÍŽOVKA - SPORTY</a:t>
            </a:r>
            <a:endParaRPr lang="cs-CZ" sz="3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7391674"/>
              </p:ext>
            </p:extLst>
          </p:nvPr>
        </p:nvGraphicFramePr>
        <p:xfrm>
          <a:off x="2682240" y="1381760"/>
          <a:ext cx="5588000" cy="4450080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?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53607" y="6340678"/>
            <a:ext cx="6301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</a:t>
            </a: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6648413"/>
              </p:ext>
            </p:extLst>
          </p:nvPr>
        </p:nvGraphicFramePr>
        <p:xfrm>
          <a:off x="1475656" y="1412776"/>
          <a:ext cx="1188000" cy="4450080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1188000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tančit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bruslit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tenis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hrát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fotbal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běhat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lyžovat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hokej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umět</a:t>
                      </a:r>
                      <a:endParaRPr lang="cs-CZ" dirty="0"/>
                    </a:p>
                  </a:txBody>
                  <a:tcPr>
                    <a:lnB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basketbal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potápět se</a:t>
                      </a:r>
                      <a:endParaRPr lang="cs-CZ" dirty="0"/>
                    </a:p>
                  </a:txBody>
                  <a:tcPr>
                    <a:lnT>
                      <a:noFill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rochazkovaE\AppData\Local\Microsoft\Windows\Temporary Internet Files\Content.IE5\JDMGALS6\MC900390986[1]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199638"/>
            <a:ext cx="1905610" cy="113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rochazkovaE\AppData\Local\Microsoft\Windows\Temporary Internet Files\Content.IE5\JDMGALS6\MC9003909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199638"/>
            <a:ext cx="1905610" cy="113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24214" y="6237471"/>
            <a:ext cx="4024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YES, I CAN.              NO, I CAN‘T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503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209</Words>
  <Application>Microsoft Office PowerPoint</Application>
  <PresentationFormat>Předvádění na obrazovce (4:3)</PresentationFormat>
  <Paragraphs>105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KŘÍŽOVKA - SPORTY</vt:lpstr>
      <vt:lpstr>KŘÍŽOVKA - SPORTY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28</cp:revision>
  <dcterms:created xsi:type="dcterms:W3CDTF">2011-08-21T15:31:45Z</dcterms:created>
  <dcterms:modified xsi:type="dcterms:W3CDTF">2011-12-07T17:55:08Z</dcterms:modified>
</cp:coreProperties>
</file>