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2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VY_22_INOVACE_09_Předložky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Předložky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VY_22_INOVACE_09_Předložky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Předložky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s učebnicí 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Chit</a:t>
            </a:r>
            <a:r>
              <a:rPr lang="cs-CZ" baseline="0" dirty="0" smtClean="0"/>
              <a:t> chat 2  na straně </a:t>
            </a:r>
            <a:r>
              <a:rPr lang="cs-CZ" baseline="0" dirty="0" smtClean="0"/>
              <a:t>18.Slouží ke společné práci žáků s učitelem, může být též použit jako samostatný pracovní list.</a:t>
            </a:r>
            <a:endParaRPr lang="cs-CZ" baseline="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931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Vyplněný list slouží ke společné kontrole žákovských prací.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931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32389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</a:t>
            </a:r>
            <a:r>
              <a:rPr lang="cs-CZ" sz="2800" dirty="0" smtClean="0"/>
              <a:t>opakování </a:t>
            </a:r>
            <a:r>
              <a:rPr lang="cs-CZ" sz="2800" dirty="0" smtClean="0"/>
              <a:t>slovní zásoby, může být použita jako samostatný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doplňování </a:t>
            </a:r>
            <a:r>
              <a:rPr lang="cs-CZ" sz="2800" dirty="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78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názvy hudebních nástrojů, místností a správné předložky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  trumpet  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kitchen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 ……………………………………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……………………………….. 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dining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 ……………… </a:t>
            </a: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…………………………………... </a:t>
            </a:r>
            <a:r>
              <a:rPr lang="cs-CZ" sz="2000" dirty="0" err="1"/>
              <a:t>i</a:t>
            </a:r>
            <a:r>
              <a:rPr lang="cs-CZ" sz="2000" dirty="0" err="1" smtClean="0"/>
              <a:t>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 </a:t>
            </a:r>
            <a:r>
              <a:rPr lang="cs-CZ" sz="2000" dirty="0" err="1" smtClean="0"/>
              <a:t>the</a:t>
            </a:r>
            <a:r>
              <a:rPr lang="cs-CZ" sz="2000" dirty="0" smtClean="0"/>
              <a:t> sofa.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drum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………………………………………. 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……………………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violin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……………………………………….. 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……………….... </a:t>
            </a: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table.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6</a:t>
            </a:r>
            <a:r>
              <a:rPr lang="cs-CZ" sz="2000" b="1" dirty="0" smtClean="0"/>
              <a:t>.     </a:t>
            </a:r>
            <a:r>
              <a:rPr lang="cs-CZ" sz="2000" b="1" dirty="0" err="1" smtClean="0"/>
              <a:t>Draw</a:t>
            </a:r>
            <a:r>
              <a:rPr lang="cs-CZ" sz="2000" b="1" dirty="0" smtClean="0"/>
              <a:t> these musical </a:t>
            </a:r>
            <a:r>
              <a:rPr lang="cs-CZ" sz="2000" b="1" dirty="0" err="1" smtClean="0"/>
              <a:t>istruments</a:t>
            </a:r>
            <a:r>
              <a:rPr lang="cs-CZ" sz="2000" dirty="0" smtClean="0"/>
              <a:t>: a </a:t>
            </a:r>
            <a:r>
              <a:rPr lang="cs-CZ" sz="2000" dirty="0" err="1" smtClean="0"/>
              <a:t>red</a:t>
            </a:r>
            <a:r>
              <a:rPr lang="cs-CZ" sz="2000" dirty="0" smtClean="0"/>
              <a:t> </a:t>
            </a:r>
            <a:r>
              <a:rPr lang="cs-CZ" sz="2000" dirty="0" err="1" smtClean="0"/>
              <a:t>guitar</a:t>
            </a:r>
            <a:r>
              <a:rPr lang="cs-CZ" sz="2000" dirty="0" smtClean="0"/>
              <a:t>, a green </a:t>
            </a:r>
            <a:r>
              <a:rPr lang="cs-CZ" sz="2000" dirty="0" err="1" smtClean="0"/>
              <a:t>drum</a:t>
            </a:r>
            <a:r>
              <a:rPr lang="cs-CZ" sz="2000" dirty="0" smtClean="0"/>
              <a:t> and a  trumpet.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328210"/>
            <a:ext cx="43406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/>
              <a:t>n</a:t>
            </a:r>
            <a:r>
              <a:rPr lang="cs-CZ" dirty="0" err="1" smtClean="0"/>
              <a:t>ext</a:t>
            </a:r>
            <a:r>
              <a:rPr lang="cs-CZ" dirty="0" smtClean="0"/>
              <a:t> to = vedle                         </a:t>
            </a:r>
            <a:r>
              <a:rPr lang="cs-CZ" dirty="0" err="1" smtClean="0"/>
              <a:t>draw</a:t>
            </a:r>
            <a:r>
              <a:rPr lang="cs-CZ" dirty="0" smtClean="0"/>
              <a:t> = nakresli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58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názvy hudebních nástrojů, místností a správné předložky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  trumpet  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kitchen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 ……………………………………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……………………………….. 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dining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 ……………… </a:t>
            </a: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…………………………………... </a:t>
            </a:r>
            <a:r>
              <a:rPr lang="cs-CZ" sz="2000" dirty="0" err="1"/>
              <a:t>i</a:t>
            </a:r>
            <a:r>
              <a:rPr lang="cs-CZ" sz="2000" dirty="0" err="1" smtClean="0"/>
              <a:t>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 </a:t>
            </a:r>
            <a:r>
              <a:rPr lang="cs-CZ" sz="2000" dirty="0" err="1" smtClean="0"/>
              <a:t>the</a:t>
            </a:r>
            <a:r>
              <a:rPr lang="cs-CZ" sz="2000" dirty="0" smtClean="0"/>
              <a:t> sofa.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drum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………………………………………. 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……………………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violin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……………………………………….. 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……………….... </a:t>
            </a: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table.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6</a:t>
            </a:r>
            <a:r>
              <a:rPr lang="cs-CZ" sz="2000" b="1" dirty="0" smtClean="0"/>
              <a:t>.     </a:t>
            </a:r>
            <a:r>
              <a:rPr lang="cs-CZ" sz="2000" b="1" dirty="0" err="1" smtClean="0"/>
              <a:t>Draw</a:t>
            </a:r>
            <a:r>
              <a:rPr lang="cs-CZ" sz="2000" b="1" dirty="0" smtClean="0"/>
              <a:t> these musical </a:t>
            </a:r>
            <a:r>
              <a:rPr lang="cs-CZ" sz="2000" b="1" dirty="0" err="1" smtClean="0"/>
              <a:t>istruments</a:t>
            </a:r>
            <a:r>
              <a:rPr lang="cs-CZ" sz="2000" dirty="0" smtClean="0"/>
              <a:t>: a </a:t>
            </a:r>
            <a:r>
              <a:rPr lang="cs-CZ" sz="2000" dirty="0" err="1" smtClean="0"/>
              <a:t>red</a:t>
            </a:r>
            <a:r>
              <a:rPr lang="cs-CZ" sz="2000" dirty="0" smtClean="0"/>
              <a:t> </a:t>
            </a:r>
            <a:r>
              <a:rPr lang="cs-CZ" sz="2000" dirty="0" err="1" smtClean="0"/>
              <a:t>guitar</a:t>
            </a:r>
            <a:r>
              <a:rPr lang="cs-CZ" sz="2000" dirty="0" smtClean="0"/>
              <a:t>, a green </a:t>
            </a:r>
            <a:r>
              <a:rPr lang="cs-CZ" sz="2000" dirty="0" err="1" smtClean="0"/>
              <a:t>drum</a:t>
            </a:r>
            <a:r>
              <a:rPr lang="cs-CZ" sz="2000" dirty="0" smtClean="0"/>
              <a:t> and a  trumpet.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328210"/>
            <a:ext cx="43406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/>
              <a:t>n</a:t>
            </a:r>
            <a:r>
              <a:rPr lang="cs-CZ" dirty="0" err="1" smtClean="0"/>
              <a:t>ext</a:t>
            </a:r>
            <a:r>
              <a:rPr lang="cs-CZ" dirty="0" smtClean="0"/>
              <a:t> to = vedle                         </a:t>
            </a:r>
            <a:r>
              <a:rPr lang="cs-CZ" dirty="0" err="1" smtClean="0"/>
              <a:t>draw</a:t>
            </a:r>
            <a:r>
              <a:rPr lang="cs-CZ" dirty="0" smtClean="0"/>
              <a:t> = nakresli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49615" y="2314956"/>
            <a:ext cx="816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cooker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697925"/>
            <a:ext cx="733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guitar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33047" y="2662992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under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3046285"/>
            <a:ext cx="857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piano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28419" y="3069019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behind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411826"/>
            <a:ext cx="10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bedroom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5707" y="3411826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under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65636" y="3781158"/>
            <a:ext cx="87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kitchen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35933" y="3781158"/>
            <a:ext cx="72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R6TMH8UR\MC9004413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4049">
            <a:off x="2088235" y="4781882"/>
            <a:ext cx="1586213" cy="158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LWFA20Q\MC9002375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482" y="4940427"/>
            <a:ext cx="1291458" cy="126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C900129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730" y="5289301"/>
            <a:ext cx="1854276" cy="57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8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microsoft.com</a:t>
            </a:r>
          </a:p>
          <a:p>
            <a:r>
              <a:rPr lang="en-US" dirty="0"/>
              <a:t>SHIPTON, Paul. Chit Chat : Class Book 2. [</a:t>
            </a:r>
            <a:r>
              <a:rPr lang="en-US" dirty="0" err="1"/>
              <a:t>s.l</a:t>
            </a:r>
            <a:r>
              <a:rPr lang="en-US" dirty="0"/>
              <a:t>.] : Oxford University Press, 2002. Units 1-3 Review A, s. 18.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352</Words>
  <Application>Microsoft Office PowerPoint</Application>
  <PresentationFormat>Předvádění na obrazovce (4:3)</PresentationFormat>
  <Paragraphs>51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PŘEDLOŽKY</vt:lpstr>
      <vt:lpstr>PŘEDLOŽKY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31</cp:revision>
  <dcterms:created xsi:type="dcterms:W3CDTF">2011-08-21T15:31:45Z</dcterms:created>
  <dcterms:modified xsi:type="dcterms:W3CDTF">2011-12-07T18:13:20Z</dcterms:modified>
</cp:coreProperties>
</file>