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3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VY_22_INOVACE_10_Zdraví a nemoci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Zdraví a nemoci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VY_22_INOVACE_10_Zdraví a nemoci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Zdraví a nemoci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422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</a:t>
            </a:r>
            <a:r>
              <a:rPr lang="cs-CZ" baseline="0" dirty="0" smtClean="0"/>
              <a:t> věty </a:t>
            </a:r>
            <a:r>
              <a:rPr lang="cs-CZ" baseline="0" dirty="0" smtClean="0"/>
              <a:t>dle vzoru. Slouží k procvičení gramatiky.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3834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</a:t>
            </a:r>
            <a:r>
              <a:rPr lang="cs-CZ" baseline="0" dirty="0" smtClean="0"/>
              <a:t> věty dle </a:t>
            </a:r>
            <a:r>
              <a:rPr lang="cs-CZ" baseline="0" dirty="0" smtClean="0"/>
              <a:t>vzoru. Slouží k procvičení gramatiky.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098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98174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výklad nové slovní zásoby a společnou práci s učitelem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</a:t>
            </a:r>
            <a:r>
              <a:rPr lang="cs-CZ" sz="2800" smtClean="0"/>
              <a:t>opakování </a:t>
            </a:r>
            <a:r>
              <a:rPr lang="cs-CZ" sz="2800" smtClean="0"/>
              <a:t>slovíček,</a:t>
            </a:r>
            <a:r>
              <a:rPr lang="cs-CZ" sz="2800" smtClean="0"/>
              <a:t> </a:t>
            </a:r>
            <a:r>
              <a:rPr lang="cs-CZ" sz="2800" dirty="0" smtClean="0"/>
              <a:t>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478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ZDRAVÍ A NEMOCI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zdravý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nemocný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doktor, lékař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bolest hlavy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bolest žaludku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bolest v krku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nachlazení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healthy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ill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doctor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headache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stomach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ache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sore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throat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cold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144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Rozkaz, záporný rozkaz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Jez.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Nejez.</a:t>
            </a:r>
          </a:p>
          <a:p>
            <a:pPr marL="0" indent="0" algn="r">
              <a:buNone/>
            </a:pPr>
            <a:endParaRPr lang="cs-CZ" dirty="0"/>
          </a:p>
          <a:p>
            <a:pPr marL="0" indent="0" algn="r">
              <a:buNone/>
            </a:pPr>
            <a:r>
              <a:rPr lang="cs-CZ" dirty="0" smtClean="0"/>
              <a:t>Pij.</a:t>
            </a:r>
          </a:p>
          <a:p>
            <a:pPr marL="0" indent="0" algn="r">
              <a:buNone/>
            </a:pPr>
            <a:r>
              <a:rPr lang="cs-CZ" dirty="0" smtClean="0"/>
              <a:t>Nepij.</a:t>
            </a:r>
          </a:p>
          <a:p>
            <a:pPr marL="0" indent="0" algn="r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dirty="0" smtClean="0"/>
              <a:t>Běhej.</a:t>
            </a:r>
          </a:p>
          <a:p>
            <a:pPr marL="0" indent="0" algn="r">
              <a:buNone/>
            </a:pPr>
            <a:r>
              <a:rPr lang="cs-CZ" dirty="0" smtClean="0"/>
              <a:t>Neběhej.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Eat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Don‘t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eat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_________________ </a:t>
            </a:r>
          </a:p>
          <a:p>
            <a:pPr marL="0" indent="0">
              <a:buNone/>
            </a:pPr>
            <a:r>
              <a:rPr lang="cs-CZ" dirty="0" smtClean="0"/>
              <a:t>_________________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</a:t>
            </a:r>
          </a:p>
          <a:p>
            <a:pPr marL="0" indent="0">
              <a:buNone/>
            </a:pPr>
            <a:r>
              <a:rPr lang="cs-CZ" dirty="0" smtClean="0"/>
              <a:t>_________________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OJV14C8I\MP9004339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864" y="1628800"/>
            <a:ext cx="1353491" cy="1309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TLWFA20Q\MC900112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251" y="3040027"/>
            <a:ext cx="798715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TN3PGN12\MP9002554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63" y="4725144"/>
            <a:ext cx="1024611" cy="15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8373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HODNĚ, MNOHO = LOTS OF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dirty="0" smtClean="0">
                <a:solidFill>
                  <a:srgbClr val="C00000"/>
                </a:solidFill>
              </a:rPr>
              <a:t>Jez ovoce.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C00000"/>
                </a:solidFill>
              </a:rPr>
              <a:t>Jez </a:t>
            </a:r>
            <a:r>
              <a:rPr lang="cs-CZ" b="1" u="sng" dirty="0" smtClean="0">
                <a:solidFill>
                  <a:srgbClr val="C00000"/>
                </a:solidFill>
              </a:rPr>
              <a:t>hodně</a:t>
            </a:r>
            <a:r>
              <a:rPr lang="cs-CZ" dirty="0" smtClean="0">
                <a:solidFill>
                  <a:srgbClr val="C00000"/>
                </a:solidFill>
              </a:rPr>
              <a:t> ovoce.</a:t>
            </a:r>
          </a:p>
          <a:p>
            <a:pPr marL="0" indent="0" algn="r">
              <a:buNone/>
            </a:pPr>
            <a:endParaRPr lang="cs-CZ" dirty="0"/>
          </a:p>
          <a:p>
            <a:pPr marL="0" indent="0" algn="r">
              <a:buNone/>
            </a:pPr>
            <a:r>
              <a:rPr lang="cs-CZ" dirty="0" smtClean="0"/>
              <a:t>Pij vodu.</a:t>
            </a:r>
          </a:p>
          <a:p>
            <a:pPr marL="0" indent="0" algn="r">
              <a:buNone/>
            </a:pPr>
            <a:r>
              <a:rPr lang="cs-CZ" dirty="0" smtClean="0"/>
              <a:t>Pij hodně vody.</a:t>
            </a:r>
          </a:p>
          <a:p>
            <a:pPr marL="0" indent="0" algn="r">
              <a:buNone/>
            </a:pPr>
            <a:r>
              <a:rPr lang="cs-CZ" dirty="0" smtClean="0"/>
              <a:t>Nejez zmrzlinu.</a:t>
            </a:r>
          </a:p>
          <a:p>
            <a:pPr marL="0" indent="0" algn="r">
              <a:buNone/>
            </a:pPr>
            <a:r>
              <a:rPr lang="cs-CZ" dirty="0" smtClean="0"/>
              <a:t>Nejez hodně zmrzliny.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rgbClr val="0070C0"/>
                </a:solidFill>
              </a:rPr>
              <a:t>Eat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fruit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0070C0"/>
                </a:solidFill>
              </a:rPr>
              <a:t>Eat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b="1" u="sng" dirty="0" err="1" smtClean="0">
                <a:solidFill>
                  <a:srgbClr val="0070C0"/>
                </a:solidFill>
              </a:rPr>
              <a:t>lots</a:t>
            </a:r>
            <a:r>
              <a:rPr lang="cs-CZ" b="1" u="sng" dirty="0" smtClean="0">
                <a:solidFill>
                  <a:srgbClr val="0070C0"/>
                </a:solidFill>
              </a:rPr>
              <a:t> </a:t>
            </a:r>
            <a:r>
              <a:rPr lang="cs-CZ" b="1" u="sng" dirty="0" err="1" smtClean="0">
                <a:solidFill>
                  <a:srgbClr val="0070C0"/>
                </a:solidFill>
              </a:rPr>
              <a:t>of</a:t>
            </a:r>
            <a:r>
              <a:rPr lang="cs-CZ" b="1" u="sng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fruit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_____________________</a:t>
            </a:r>
          </a:p>
          <a:p>
            <a:pPr marL="0" indent="0">
              <a:buNone/>
            </a:pPr>
            <a:r>
              <a:rPr lang="cs-CZ" dirty="0" smtClean="0"/>
              <a:t>_____________________</a:t>
            </a:r>
          </a:p>
          <a:p>
            <a:pPr marL="0" indent="0">
              <a:buNone/>
            </a:pPr>
            <a:r>
              <a:rPr lang="cs-CZ" dirty="0" smtClean="0"/>
              <a:t>_____________________</a:t>
            </a:r>
          </a:p>
          <a:p>
            <a:pPr marL="0" indent="0">
              <a:buNone/>
            </a:pPr>
            <a:r>
              <a:rPr lang="cs-CZ" dirty="0" smtClean="0"/>
              <a:t>_____________________</a:t>
            </a:r>
          </a:p>
          <a:p>
            <a:pPr marL="0" indent="0">
              <a:buNone/>
            </a:pPr>
            <a:r>
              <a:rPr lang="cs-CZ" dirty="0" smtClean="0"/>
              <a:t>_____________________</a:t>
            </a:r>
            <a:endParaRPr lang="cs-CZ" dirty="0"/>
          </a:p>
        </p:txBody>
      </p:sp>
      <p:pic>
        <p:nvPicPr>
          <p:cNvPr id="2050" name="Picture 2" descr="C:\Users\ProchazkovaE\AppData\Local\Microsoft\Windows\Temporary Internet Files\Content.IE5\JDMGALS6\MC9002157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1268973" cy="2329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7485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216</Words>
  <Application>Microsoft Office PowerPoint</Application>
  <PresentationFormat>Předvádění na obrazovce (4:3)</PresentationFormat>
  <Paragraphs>69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ZDRAVÍ A NEMOCI</vt:lpstr>
      <vt:lpstr>Rozkaz, záporný rozkaz</vt:lpstr>
      <vt:lpstr>HODNĚ, MNOHO = LOTS OF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39</cp:revision>
  <dcterms:created xsi:type="dcterms:W3CDTF">2011-08-21T15:31:45Z</dcterms:created>
  <dcterms:modified xsi:type="dcterms:W3CDTF">2011-12-07T18:17:39Z</dcterms:modified>
</cp:coreProperties>
</file>