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61" r:id="rId3"/>
    <p:sldId id="260" r:id="rId4"/>
    <p:sldId id="262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28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Eva Procházková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VY_22_INOVACE_11_Test - sporty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Test - sporty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Eva Procházková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VY_22_INOVACE_11_Test - sporty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Test - sporty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CEA8C-4BCE-4ED7-9B69-E970A9D800B4}" type="datetimeFigureOut">
              <a:rPr lang="cs-CZ" smtClean="0"/>
              <a:t>7.12.2011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AC327-D8D9-4144-9BF6-F3177C8DF0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421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vyplňují test do svých listů a poté společně </a:t>
            </a:r>
            <a:r>
              <a:rPr lang="cs-CZ" smtClean="0"/>
              <a:t>na tabuli.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67846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</a:t>
            </a:r>
            <a:r>
              <a:rPr lang="cs-CZ" baseline="0" dirty="0" smtClean="0"/>
              <a:t> ke kontrole žákovských prací.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67846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7.12.2011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7.12.2011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7.12.2011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7.12.2011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7.12.2011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7.12.2011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503559109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457200" y="1166019"/>
            <a:ext cx="8229600" cy="50712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  <a:p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611560" y="155679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je určený pro žáky 4. ročníku, pro výuku anglického jazyka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je určena pro </a:t>
            </a:r>
            <a:r>
              <a:rPr lang="cs-CZ" sz="2800" dirty="0" smtClean="0"/>
              <a:t>opakování učiva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Pomůcky: </a:t>
            </a:r>
            <a:r>
              <a:rPr lang="cs-CZ" sz="2800" dirty="0" smtClean="0"/>
              <a:t>fixy </a:t>
            </a:r>
            <a:r>
              <a:rPr lang="cs-CZ" sz="2800" dirty="0" smtClean="0"/>
              <a:t>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Inovace: interaktivní způsob </a:t>
            </a:r>
            <a:r>
              <a:rPr lang="cs-CZ" sz="2800" dirty="0" smtClean="0"/>
              <a:t>učení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Metodické pokyny: </a:t>
            </a:r>
            <a:r>
              <a:rPr lang="cs-CZ" sz="2800" dirty="0" smtClean="0"/>
              <a:t>doplňování </a:t>
            </a:r>
            <a:r>
              <a:rPr lang="cs-CZ" sz="2800" dirty="0" smtClean="0"/>
              <a:t>textu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478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Test - sporty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052736"/>
            <a:ext cx="10225377" cy="62646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u="sng" dirty="0" smtClean="0"/>
              <a:t>1. </a:t>
            </a:r>
            <a:r>
              <a:rPr lang="cs-CZ" sz="2000" u="sng" dirty="0" err="1" smtClean="0"/>
              <a:t>Translate</a:t>
            </a:r>
            <a:r>
              <a:rPr lang="cs-CZ" sz="2000" u="sng" dirty="0" smtClean="0"/>
              <a:t> </a:t>
            </a:r>
            <a:r>
              <a:rPr lang="cs-CZ" sz="2000" u="sng" dirty="0" err="1" smtClean="0"/>
              <a:t>into</a:t>
            </a:r>
            <a:r>
              <a:rPr lang="cs-CZ" sz="2000" u="sng" dirty="0"/>
              <a:t> </a:t>
            </a:r>
            <a:r>
              <a:rPr lang="cs-CZ" sz="2000" u="sng" dirty="0" err="1" smtClean="0"/>
              <a:t>English</a:t>
            </a:r>
            <a:r>
              <a:rPr lang="cs-CZ" sz="2000" u="sng" dirty="0" smtClean="0"/>
              <a:t/>
            </a:r>
            <a:br>
              <a:rPr lang="cs-CZ" sz="2000" u="sng" dirty="0" smtClean="0"/>
            </a:br>
            <a:r>
              <a:rPr lang="cs-CZ" sz="2000" dirty="0" smtClean="0"/>
              <a:t>    Hraji na housle.            …………………………………………………………………</a:t>
            </a:r>
            <a:br>
              <a:rPr lang="cs-CZ" sz="2000" dirty="0" smtClean="0"/>
            </a:br>
            <a:r>
              <a:rPr lang="cs-CZ" sz="2000" dirty="0" smtClean="0"/>
              <a:t>    Umím se potápět.        …………………………………………………………………</a:t>
            </a:r>
            <a:br>
              <a:rPr lang="cs-CZ" sz="2000" dirty="0" smtClean="0"/>
            </a:br>
            <a:r>
              <a:rPr lang="cs-CZ" sz="2000" dirty="0" smtClean="0"/>
              <a:t>    Petr hraje na klavír.      …………………………………………………………………</a:t>
            </a:r>
            <a:br>
              <a:rPr lang="cs-CZ" sz="2000" dirty="0" smtClean="0"/>
            </a:br>
            <a:r>
              <a:rPr lang="cs-CZ" sz="2000" dirty="0" smtClean="0"/>
              <a:t>    Neumím lyžovat.          ….................................................................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u="sng" dirty="0" smtClean="0"/>
              <a:t>2. </a:t>
            </a:r>
            <a:r>
              <a:rPr lang="cs-CZ" sz="2000" u="sng" dirty="0" err="1" smtClean="0"/>
              <a:t>Translate</a:t>
            </a:r>
            <a:r>
              <a:rPr lang="cs-CZ" sz="2000" u="sng" dirty="0" smtClean="0"/>
              <a:t> </a:t>
            </a:r>
            <a:r>
              <a:rPr lang="cs-CZ" sz="2000" u="sng" dirty="0" err="1" smtClean="0"/>
              <a:t>into</a:t>
            </a:r>
            <a:r>
              <a:rPr lang="cs-CZ" sz="2000" u="sng" dirty="0" smtClean="0"/>
              <a:t> Czech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    Ela </a:t>
            </a:r>
            <a:r>
              <a:rPr lang="cs-CZ" sz="2000" dirty="0" err="1" smtClean="0"/>
              <a:t>can‘t</a:t>
            </a:r>
            <a:r>
              <a:rPr lang="cs-CZ" sz="2000" dirty="0" smtClean="0"/>
              <a:t> play </a:t>
            </a:r>
            <a:r>
              <a:rPr lang="cs-CZ" sz="2000" dirty="0" err="1" smtClean="0"/>
              <a:t>football</a:t>
            </a:r>
            <a:r>
              <a:rPr lang="cs-CZ" sz="2000" dirty="0" smtClean="0"/>
              <a:t>. ………………………………………………………………….</a:t>
            </a:r>
            <a:br>
              <a:rPr lang="cs-CZ" sz="2000" dirty="0" smtClean="0"/>
            </a:br>
            <a:r>
              <a:rPr lang="cs-CZ" sz="2000" dirty="0" smtClean="0"/>
              <a:t>    Michal </a:t>
            </a:r>
            <a:r>
              <a:rPr lang="cs-CZ" sz="2000" dirty="0" err="1" smtClean="0"/>
              <a:t>can</a:t>
            </a:r>
            <a:r>
              <a:rPr lang="cs-CZ" sz="2000" dirty="0" smtClean="0"/>
              <a:t> </a:t>
            </a:r>
            <a:r>
              <a:rPr lang="cs-CZ" sz="2000" dirty="0" err="1" smtClean="0"/>
              <a:t>swim</a:t>
            </a:r>
            <a:r>
              <a:rPr lang="cs-CZ" sz="2000" dirty="0" smtClean="0"/>
              <a:t>.         ………………………………………………………………….</a:t>
            </a:r>
            <a:br>
              <a:rPr lang="cs-CZ" sz="2000" dirty="0" smtClean="0"/>
            </a:br>
            <a:r>
              <a:rPr lang="cs-CZ" sz="2000" dirty="0" smtClean="0"/>
              <a:t>    Pavel </a:t>
            </a:r>
            <a:r>
              <a:rPr lang="cs-CZ" sz="2000" dirty="0" err="1" smtClean="0"/>
              <a:t>can</a:t>
            </a:r>
            <a:r>
              <a:rPr lang="cs-CZ" sz="2000" dirty="0" smtClean="0"/>
              <a:t> </a:t>
            </a:r>
            <a:r>
              <a:rPr lang="cs-CZ" sz="2000" dirty="0" err="1" smtClean="0"/>
              <a:t>ride</a:t>
            </a:r>
            <a:r>
              <a:rPr lang="cs-CZ" sz="2000" dirty="0" smtClean="0"/>
              <a:t> a bike.   ………………………………………………………………….</a:t>
            </a:r>
            <a:br>
              <a:rPr lang="cs-CZ" sz="2000" dirty="0" smtClean="0"/>
            </a:br>
            <a:r>
              <a:rPr lang="cs-CZ" sz="2000" dirty="0" smtClean="0"/>
              <a:t>    Jana </a:t>
            </a:r>
            <a:r>
              <a:rPr lang="cs-CZ" sz="2000" dirty="0" err="1" smtClean="0"/>
              <a:t>can‘t</a:t>
            </a:r>
            <a:r>
              <a:rPr lang="cs-CZ" sz="2000" dirty="0" smtClean="0"/>
              <a:t> ski.                ………………………….........................................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u="sng" dirty="0" smtClean="0"/>
              <a:t>3. </a:t>
            </a:r>
            <a:r>
              <a:rPr lang="cs-CZ" sz="2000" u="sng" dirty="0" err="1" smtClean="0"/>
              <a:t>Answer</a:t>
            </a:r>
            <a:r>
              <a:rPr lang="cs-CZ" sz="2000" u="sng" dirty="0" smtClean="0"/>
              <a:t> </a:t>
            </a:r>
            <a:r>
              <a:rPr lang="cs-CZ" sz="2000" dirty="0" smtClean="0"/>
              <a:t>                                                                       </a:t>
            </a:r>
            <a:r>
              <a:rPr lang="cs-CZ" sz="2000" u="sng" dirty="0" smtClean="0"/>
              <a:t> 4. </a:t>
            </a:r>
            <a:r>
              <a:rPr lang="cs-CZ" sz="2000" u="sng" dirty="0" err="1" smtClean="0"/>
              <a:t>Draw</a:t>
            </a:r>
            <a:r>
              <a:rPr lang="cs-CZ" sz="2000" u="sng" dirty="0" smtClean="0"/>
              <a:t> </a:t>
            </a:r>
            <a:r>
              <a:rPr lang="cs-CZ" sz="2000" u="sng" dirty="0" err="1" smtClean="0"/>
              <a:t>your</a:t>
            </a:r>
            <a:r>
              <a:rPr lang="cs-CZ" sz="2000" u="sng" dirty="0" smtClean="0"/>
              <a:t> bike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    </a:t>
            </a:r>
            <a:r>
              <a:rPr lang="cs-CZ" sz="2000" dirty="0" err="1" smtClean="0"/>
              <a:t>Can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ski?       …………………………………….</a:t>
            </a:r>
            <a:br>
              <a:rPr lang="cs-CZ" sz="2000" dirty="0" smtClean="0"/>
            </a:br>
            <a:r>
              <a:rPr lang="cs-CZ" sz="2000" dirty="0" smtClean="0"/>
              <a:t>    </a:t>
            </a:r>
            <a:r>
              <a:rPr lang="cs-CZ" sz="2000" dirty="0" err="1" smtClean="0"/>
              <a:t>Can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sing</a:t>
            </a:r>
            <a:r>
              <a:rPr lang="cs-CZ" sz="2000" dirty="0" smtClean="0"/>
              <a:t>?    …………………………………….</a:t>
            </a:r>
            <a:br>
              <a:rPr lang="cs-CZ" sz="2000" dirty="0" smtClean="0"/>
            </a:br>
            <a:r>
              <a:rPr lang="cs-CZ" sz="2000" dirty="0" smtClean="0"/>
              <a:t>    </a:t>
            </a:r>
            <a:r>
              <a:rPr lang="cs-CZ" sz="2000" dirty="0" err="1" smtClean="0"/>
              <a:t>Can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dance</a:t>
            </a:r>
            <a:r>
              <a:rPr lang="cs-CZ" sz="2000" dirty="0" smtClean="0"/>
              <a:t>? ……………………………………</a:t>
            </a:r>
            <a:br>
              <a:rPr lang="cs-CZ" sz="2000" dirty="0" smtClean="0"/>
            </a:br>
            <a:r>
              <a:rPr lang="cs-CZ" sz="2000" dirty="0" smtClean="0"/>
              <a:t>    </a:t>
            </a:r>
            <a:r>
              <a:rPr lang="cs-CZ" sz="2000" dirty="0" err="1" smtClean="0"/>
              <a:t>Can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run?      ……………………………………</a:t>
            </a:r>
            <a:br>
              <a:rPr lang="cs-CZ" sz="2000" dirty="0" smtClean="0"/>
            </a:br>
            <a:endParaRPr lang="cs-CZ" sz="2000" u="sng" dirty="0"/>
          </a:p>
        </p:txBody>
      </p:sp>
    </p:spTree>
    <p:extLst>
      <p:ext uri="{BB962C8B-B14F-4D97-AF65-F5344CB8AC3E}">
        <p14:creationId xmlns:p14="http://schemas.microsoft.com/office/powerpoint/2010/main" val="2072369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Test - </a:t>
            </a:r>
            <a:r>
              <a:rPr lang="cs-CZ" sz="3200" dirty="0" smtClean="0"/>
              <a:t>sporty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052736"/>
            <a:ext cx="10225377" cy="62646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u="sng" dirty="0" smtClean="0"/>
              <a:t>1. </a:t>
            </a:r>
            <a:r>
              <a:rPr lang="cs-CZ" sz="2000" u="sng" dirty="0" err="1" smtClean="0"/>
              <a:t>Translate</a:t>
            </a:r>
            <a:r>
              <a:rPr lang="cs-CZ" sz="2000" u="sng" dirty="0" smtClean="0"/>
              <a:t> </a:t>
            </a:r>
            <a:r>
              <a:rPr lang="cs-CZ" sz="2000" u="sng" dirty="0" err="1" smtClean="0"/>
              <a:t>into</a:t>
            </a:r>
            <a:r>
              <a:rPr lang="cs-CZ" sz="2000" u="sng" dirty="0"/>
              <a:t> </a:t>
            </a:r>
            <a:r>
              <a:rPr lang="cs-CZ" sz="2000" u="sng" dirty="0" err="1" smtClean="0"/>
              <a:t>English</a:t>
            </a:r>
            <a:r>
              <a:rPr lang="cs-CZ" sz="2000" u="sng" dirty="0" smtClean="0"/>
              <a:t/>
            </a:r>
            <a:br>
              <a:rPr lang="cs-CZ" sz="2000" u="sng" dirty="0" smtClean="0"/>
            </a:br>
            <a:r>
              <a:rPr lang="cs-CZ" sz="2000" dirty="0" smtClean="0"/>
              <a:t>    Hraji na housle.            </a:t>
            </a:r>
            <a:r>
              <a:rPr lang="cs-CZ" sz="2000" dirty="0" smtClean="0"/>
              <a:t>………………………………………………………………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    Umím se potápět.        </a:t>
            </a:r>
            <a:r>
              <a:rPr lang="cs-CZ" sz="2000" dirty="0" smtClean="0"/>
              <a:t>………………………………………………………………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    Petr hraje na klavír.      </a:t>
            </a:r>
            <a:r>
              <a:rPr lang="cs-CZ" sz="2000" dirty="0" smtClean="0"/>
              <a:t>………………………………………………………………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    Neumím lyžovat.          </a:t>
            </a:r>
            <a:r>
              <a:rPr lang="cs-CZ" sz="2000" dirty="0" smtClean="0"/>
              <a:t>…................................................................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u="sng" dirty="0" smtClean="0"/>
              <a:t>2. </a:t>
            </a:r>
            <a:r>
              <a:rPr lang="cs-CZ" sz="2000" u="sng" dirty="0" err="1" smtClean="0"/>
              <a:t>Translate</a:t>
            </a:r>
            <a:r>
              <a:rPr lang="cs-CZ" sz="2000" u="sng" dirty="0" smtClean="0"/>
              <a:t> </a:t>
            </a:r>
            <a:r>
              <a:rPr lang="cs-CZ" sz="2000" u="sng" dirty="0" err="1" smtClean="0"/>
              <a:t>into</a:t>
            </a:r>
            <a:r>
              <a:rPr lang="cs-CZ" sz="2000" u="sng" dirty="0" smtClean="0"/>
              <a:t> Czech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    Ela </a:t>
            </a:r>
            <a:r>
              <a:rPr lang="cs-CZ" sz="2000" dirty="0" err="1" smtClean="0"/>
              <a:t>can‘t</a:t>
            </a:r>
            <a:r>
              <a:rPr lang="cs-CZ" sz="2000" dirty="0" smtClean="0"/>
              <a:t> play </a:t>
            </a:r>
            <a:r>
              <a:rPr lang="cs-CZ" sz="2000" dirty="0" err="1" smtClean="0"/>
              <a:t>football</a:t>
            </a:r>
            <a:r>
              <a:rPr lang="cs-CZ" sz="2000" dirty="0" smtClean="0"/>
              <a:t>. </a:t>
            </a:r>
            <a:r>
              <a:rPr lang="cs-CZ" sz="2000" dirty="0" smtClean="0"/>
              <a:t>………………………………………………………………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    Michal </a:t>
            </a:r>
            <a:r>
              <a:rPr lang="cs-CZ" sz="2000" dirty="0" err="1" smtClean="0"/>
              <a:t>can</a:t>
            </a:r>
            <a:r>
              <a:rPr lang="cs-CZ" sz="2000" dirty="0" smtClean="0"/>
              <a:t> </a:t>
            </a:r>
            <a:r>
              <a:rPr lang="cs-CZ" sz="2000" dirty="0" err="1" smtClean="0"/>
              <a:t>swim</a:t>
            </a:r>
            <a:r>
              <a:rPr lang="cs-CZ" sz="2000" dirty="0" smtClean="0"/>
              <a:t>.         </a:t>
            </a:r>
            <a:r>
              <a:rPr lang="cs-CZ" sz="2000" dirty="0" smtClean="0"/>
              <a:t>……………………………………………………………….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    Pavel </a:t>
            </a:r>
            <a:r>
              <a:rPr lang="cs-CZ" sz="2000" dirty="0" err="1" smtClean="0"/>
              <a:t>can</a:t>
            </a:r>
            <a:r>
              <a:rPr lang="cs-CZ" sz="2000" dirty="0" smtClean="0"/>
              <a:t> </a:t>
            </a:r>
            <a:r>
              <a:rPr lang="cs-CZ" sz="2000" dirty="0" err="1" smtClean="0"/>
              <a:t>ride</a:t>
            </a:r>
            <a:r>
              <a:rPr lang="cs-CZ" sz="2000" dirty="0" smtClean="0"/>
              <a:t> a bike.   </a:t>
            </a:r>
            <a:r>
              <a:rPr lang="cs-CZ" sz="2000" dirty="0" smtClean="0"/>
              <a:t>……………………………………………………………….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    Jana </a:t>
            </a:r>
            <a:r>
              <a:rPr lang="cs-CZ" sz="2000" dirty="0" err="1" smtClean="0"/>
              <a:t>can‘t</a:t>
            </a:r>
            <a:r>
              <a:rPr lang="cs-CZ" sz="2000" dirty="0" smtClean="0"/>
              <a:t> ski.                </a:t>
            </a:r>
            <a:r>
              <a:rPr lang="cs-CZ" sz="2000" dirty="0" smtClean="0"/>
              <a:t>………………………….......................................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u="sng" dirty="0" smtClean="0"/>
              <a:t>3. </a:t>
            </a:r>
            <a:r>
              <a:rPr lang="cs-CZ" sz="2000" u="sng" dirty="0" err="1" smtClean="0"/>
              <a:t>Answer</a:t>
            </a:r>
            <a:r>
              <a:rPr lang="cs-CZ" sz="2000" u="sng" dirty="0" smtClean="0"/>
              <a:t> </a:t>
            </a:r>
            <a:r>
              <a:rPr lang="cs-CZ" sz="2000" dirty="0" smtClean="0"/>
              <a:t>                                                                       </a:t>
            </a:r>
            <a:r>
              <a:rPr lang="cs-CZ" sz="2000" u="sng" dirty="0" smtClean="0"/>
              <a:t> 4. </a:t>
            </a:r>
            <a:r>
              <a:rPr lang="cs-CZ" sz="2000" u="sng" dirty="0" err="1" smtClean="0"/>
              <a:t>Draw</a:t>
            </a:r>
            <a:r>
              <a:rPr lang="cs-CZ" sz="2000" u="sng" dirty="0" smtClean="0"/>
              <a:t> </a:t>
            </a:r>
            <a:r>
              <a:rPr lang="cs-CZ" sz="2000" u="sng" dirty="0" err="1" smtClean="0"/>
              <a:t>your</a:t>
            </a:r>
            <a:r>
              <a:rPr lang="cs-CZ" sz="2000" u="sng" dirty="0" smtClean="0"/>
              <a:t> bike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    </a:t>
            </a:r>
            <a:r>
              <a:rPr lang="cs-CZ" sz="2000" dirty="0" err="1" smtClean="0"/>
              <a:t>Can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ski?       …………………………………….</a:t>
            </a:r>
            <a:br>
              <a:rPr lang="cs-CZ" sz="2000" dirty="0" smtClean="0"/>
            </a:br>
            <a:r>
              <a:rPr lang="cs-CZ" sz="2000" dirty="0" smtClean="0"/>
              <a:t>    </a:t>
            </a:r>
            <a:r>
              <a:rPr lang="cs-CZ" sz="2000" dirty="0" err="1" smtClean="0"/>
              <a:t>Can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sing</a:t>
            </a:r>
            <a:r>
              <a:rPr lang="cs-CZ" sz="2000" dirty="0" smtClean="0"/>
              <a:t>?    …………………………………….</a:t>
            </a:r>
            <a:br>
              <a:rPr lang="cs-CZ" sz="2000" dirty="0" smtClean="0"/>
            </a:br>
            <a:r>
              <a:rPr lang="cs-CZ" sz="2000" dirty="0" smtClean="0"/>
              <a:t>    </a:t>
            </a:r>
            <a:r>
              <a:rPr lang="cs-CZ" sz="2000" dirty="0" err="1" smtClean="0"/>
              <a:t>Can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dance</a:t>
            </a:r>
            <a:r>
              <a:rPr lang="cs-CZ" sz="2000" dirty="0" smtClean="0"/>
              <a:t>? ……………………………………</a:t>
            </a:r>
            <a:br>
              <a:rPr lang="cs-CZ" sz="2000" dirty="0" smtClean="0"/>
            </a:br>
            <a:r>
              <a:rPr lang="cs-CZ" sz="2000" dirty="0" smtClean="0"/>
              <a:t>    </a:t>
            </a:r>
            <a:r>
              <a:rPr lang="cs-CZ" sz="2000" dirty="0" err="1" smtClean="0"/>
              <a:t>Can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run?      ……………………………………</a:t>
            </a:r>
            <a:br>
              <a:rPr lang="cs-CZ" sz="2000" dirty="0" smtClean="0"/>
            </a:br>
            <a:endParaRPr lang="cs-CZ" sz="2000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3851920" y="1340768"/>
            <a:ext cx="20459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I 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</a:rPr>
              <a:t>can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play 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</a:rPr>
              <a:t>the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</a:rPr>
              <a:t>violin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887317" y="1634659"/>
            <a:ext cx="11262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I 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</a:rPr>
              <a:t>can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dive.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858921" y="1943208"/>
            <a:ext cx="23959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Petr 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</a:rPr>
              <a:t>can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play 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</a:rPr>
              <a:t>the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piano.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894690" y="2257796"/>
            <a:ext cx="11115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I 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</a:rPr>
              <a:t>can‘t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ski.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894690" y="3140968"/>
            <a:ext cx="2205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Ela neumí hrát fotbal.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42500" y="3468954"/>
            <a:ext cx="1908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Michal umí plavat.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57701" y="3732962"/>
            <a:ext cx="24282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Pavel umí jezdit na kole.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008696" y="4069883"/>
            <a:ext cx="2009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Jana neumí lyžovat.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886995" y="4971745"/>
            <a:ext cx="22927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</a:rPr>
              <a:t>Yes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, I 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</a:rPr>
              <a:t>can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. / No, I 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</a:rPr>
              <a:t>can‘t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ProchazkovaE\AppData\Local\Microsoft\Windows\Temporary Internet Files\Content.IE5\R6TMH8UR\MC90041347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4566" y="5324999"/>
            <a:ext cx="1514741" cy="1146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248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158</Words>
  <Application>Microsoft Office PowerPoint</Application>
  <PresentationFormat>Předvádění na obrazovce (4:3)</PresentationFormat>
  <Paragraphs>32</Paragraphs>
  <Slides>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Test - sporty</vt:lpstr>
      <vt:lpstr>Test - sporty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Procházková Eva</cp:lastModifiedBy>
  <cp:revision>30</cp:revision>
  <dcterms:created xsi:type="dcterms:W3CDTF">2011-08-21T15:31:45Z</dcterms:created>
  <dcterms:modified xsi:type="dcterms:W3CDTF">2011-12-07T18:40:14Z</dcterms:modified>
</cp:coreProperties>
</file>