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60" r:id="rId4"/>
    <p:sldId id="262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VY_22_INOVACE_12_Test –popis místnosti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 – popis místnosti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VY_22_INOVACE_12_Test –popis místnosti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Test – popis místnosti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vypracují úkol samostatně na svých listech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8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společné práci na tabuli, žáci opakují a procvičují vazbu „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are“.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054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353699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společnou práci s učitelem, může být též použita jako samostatný pracovní list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kresba podle popisu, popis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s použitím vazby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,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171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– popis místnosti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Draw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 kresli )</a:t>
            </a:r>
          </a:p>
          <a:p>
            <a:pPr marL="0" indent="0">
              <a:buNone/>
            </a:pPr>
            <a:r>
              <a:rPr lang="cs-CZ" sz="2400" dirty="0" err="1" smtClean="0"/>
              <a:t>Draw</a:t>
            </a:r>
            <a:r>
              <a:rPr lang="cs-CZ" sz="2400" dirty="0" smtClean="0"/>
              <a:t> a </a:t>
            </a:r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brown</a:t>
            </a:r>
            <a:r>
              <a:rPr lang="cs-CZ" sz="2400" dirty="0" smtClean="0"/>
              <a:t> sofa and a </a:t>
            </a:r>
            <a:r>
              <a:rPr lang="cs-CZ" sz="2400" dirty="0" err="1" smtClean="0"/>
              <a:t>small</a:t>
            </a:r>
            <a:r>
              <a:rPr lang="cs-CZ" sz="2400" dirty="0" smtClean="0"/>
              <a:t>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       table.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chairs</a:t>
            </a:r>
            <a:r>
              <a:rPr lang="cs-CZ" sz="2400" dirty="0" smtClean="0"/>
              <a:t> and a big </a:t>
            </a:r>
            <a:r>
              <a:rPr lang="cs-CZ" sz="2400" dirty="0" err="1" smtClean="0"/>
              <a:t>black</a:t>
            </a:r>
            <a:r>
              <a:rPr lang="cs-CZ" sz="2400" dirty="0" smtClean="0"/>
              <a:t> TV. </a:t>
            </a:r>
            <a:r>
              <a:rPr lang="cs-CZ" sz="2400" dirty="0" err="1" smtClean="0"/>
              <a:t>There‘s</a:t>
            </a:r>
            <a:r>
              <a:rPr lang="cs-CZ" sz="2400" dirty="0" smtClean="0"/>
              <a:t> a blue</a:t>
            </a:r>
            <a:br>
              <a:rPr lang="cs-CZ" sz="2400" dirty="0" smtClean="0"/>
            </a:br>
            <a:r>
              <a:rPr lang="cs-CZ" sz="2400" dirty="0" err="1" smtClean="0"/>
              <a:t>book</a:t>
            </a:r>
            <a:r>
              <a:rPr lang="cs-CZ" sz="2400" dirty="0" smtClean="0"/>
              <a:t> </a:t>
            </a:r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sofa. </a:t>
            </a:r>
            <a:r>
              <a:rPr lang="cs-CZ" sz="2400" dirty="0" err="1" smtClean="0"/>
              <a:t>There‘s</a:t>
            </a:r>
            <a:r>
              <a:rPr lang="cs-CZ" sz="2400" dirty="0" smtClean="0"/>
              <a:t> a big </a:t>
            </a:r>
            <a:r>
              <a:rPr lang="cs-CZ" sz="2400" dirty="0" err="1" smtClean="0"/>
              <a:t>black</a:t>
            </a:r>
            <a:r>
              <a:rPr lang="cs-CZ" sz="2400" dirty="0" smtClean="0"/>
              <a:t> dog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sofa. </a:t>
            </a:r>
            <a:r>
              <a:rPr lang="cs-CZ" sz="2400" dirty="0" err="1" smtClean="0"/>
              <a:t>There‘s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trumpet  </a:t>
            </a:r>
            <a:r>
              <a:rPr lang="cs-CZ" sz="2400" dirty="0" err="1" smtClean="0"/>
              <a:t>behind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sofa.</a:t>
            </a:r>
            <a:endParaRPr lang="cs-CZ" sz="2400" dirty="0"/>
          </a:p>
        </p:txBody>
      </p:sp>
      <p:pic>
        <p:nvPicPr>
          <p:cNvPr id="1026" name="Picture 2" descr="C:\Users\ProchazkovaE\AppData\Local\Microsoft\Windows\Temporary Internet Files\Content.IE5\VA2H4KKW\MC900239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656"/>
            <a:ext cx="1168603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606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ProchazkovaE\AppData\Local\Microsoft\Windows\Temporary Internet Files\Content.IE5\MMHF5AC4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5551" y="1412776"/>
            <a:ext cx="1205438" cy="204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rochazkovaE\AppData\Local\Microsoft\Windows\Temporary Internet Files\Content.IE5\MMHF5AC4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63445"/>
            <a:ext cx="1205438" cy="204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, use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rochazkovaE\AppData\Local\Microsoft\Windows\Temporary Internet Files\Content.IE5\MMHF5AC4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3709" y="1673056"/>
            <a:ext cx="1205438" cy="204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MMHF5AC4\MP9003999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167" y="1714316"/>
            <a:ext cx="1308054" cy="19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N3PGN12\MC9004119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7" y="1714316"/>
            <a:ext cx="2304256" cy="21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193724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8305" y="3118929"/>
            <a:ext cx="2407802" cy="203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rochazkovaE\AppData\Local\Microsoft\Windows\Temporary Internet Files\Content.IE5\MMHF5AC4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31796"/>
            <a:ext cx="1205438" cy="2046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C900432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604" y="3712114"/>
            <a:ext cx="1492617" cy="119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ProchazkovaE\AppData\Local\Microsoft\Windows\Temporary Internet Files\Content.IE5\O5OWQL3P\MC900432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4244" y="3935212"/>
            <a:ext cx="1385118" cy="110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ProchazkovaE\AppData\Local\Microsoft\Windows\Temporary Internet Files\Content.IE5\O5OWQL3P\MC900432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30906"/>
            <a:ext cx="1265500" cy="101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44172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8109" y="1714316"/>
            <a:ext cx="721720" cy="72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44172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6672" y="1876893"/>
            <a:ext cx="632751" cy="63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TN3PGN12\MP9004389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1975" y="3621953"/>
            <a:ext cx="1284225" cy="131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1228" y="5445224"/>
            <a:ext cx="90011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………………………………………………………………………………………………………………………</a:t>
            </a:r>
          </a:p>
          <a:p>
            <a:r>
              <a:rPr lang="cs-CZ" sz="2000" dirty="0" smtClean="0"/>
              <a:t>…………………………………………………………………………………………………………………………………..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are ……………………………………………………………………………………………………………………</a:t>
            </a:r>
          </a:p>
          <a:p>
            <a:r>
              <a:rPr lang="cs-CZ" sz="2000" dirty="0" smtClean="0"/>
              <a:t>……………………………………………………………………………………………………………………………………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4250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188</Words>
  <Application>Microsoft Office PowerPoint</Application>
  <PresentationFormat>Předvádění na obrazovce (4:3)</PresentationFormat>
  <Paragraphs>28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Test – popis místnosti  </vt:lpstr>
      <vt:lpstr>Describe, use there is/ there are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26</cp:revision>
  <dcterms:created xsi:type="dcterms:W3CDTF">2011-08-21T15:31:45Z</dcterms:created>
  <dcterms:modified xsi:type="dcterms:W3CDTF">2012-03-09T21:54:19Z</dcterms:modified>
</cp:coreProperties>
</file>