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3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VY_22_INOVACE_14_Důležité budovy ve městě a na vesnici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Důležité budovy ve městě a na vesnici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VY_22_INOVACE_14_Důležité budovy ve městě a na vesnici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Důležité budovy ve městě a na vesnici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669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8073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</a:t>
            </a:r>
            <a:r>
              <a:rPr lang="cs-CZ" baseline="0" dirty="0" smtClean="0"/>
              <a:t> slovo se </a:t>
            </a:r>
            <a:r>
              <a:rPr lang="cs-CZ" baseline="0" smtClean="0"/>
              <a:t>správným obrázkem.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412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2848385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výklad nové slovní zásoby a společnou práci s učitelem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</a:t>
            </a:r>
            <a:r>
              <a:rPr lang="cs-CZ" sz="2800" smtClean="0"/>
              <a:t>k </a:t>
            </a:r>
            <a:r>
              <a:rPr lang="cs-CZ" sz="2800" smtClean="0"/>
              <a:t>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0141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25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DŮLEŽITÉ BUDOVY VE MĚSTĚ A NA VESNICI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pPr marL="0" indent="0" algn="r">
              <a:buNone/>
            </a:pPr>
            <a:r>
              <a:rPr lang="cs-CZ" sz="2400" dirty="0" smtClean="0"/>
              <a:t>supermarket</a:t>
            </a:r>
          </a:p>
          <a:p>
            <a:pPr marL="0" indent="0" algn="r">
              <a:buNone/>
            </a:pPr>
            <a:r>
              <a:rPr lang="cs-CZ" sz="2400" dirty="0" smtClean="0"/>
              <a:t>knihkupectví</a:t>
            </a:r>
          </a:p>
          <a:p>
            <a:pPr marL="0" indent="0" algn="r">
              <a:buNone/>
            </a:pPr>
            <a:r>
              <a:rPr lang="cs-CZ" sz="2400" dirty="0" smtClean="0"/>
              <a:t>kino</a:t>
            </a:r>
          </a:p>
          <a:p>
            <a:pPr marL="0" indent="0" algn="r">
              <a:buNone/>
            </a:pPr>
            <a:r>
              <a:rPr lang="cs-CZ" sz="2400" dirty="0" smtClean="0"/>
              <a:t>sportovní centrum</a:t>
            </a:r>
          </a:p>
          <a:p>
            <a:pPr marL="0" indent="0" algn="r">
              <a:buNone/>
            </a:pPr>
            <a:r>
              <a:rPr lang="cs-CZ" sz="2400" dirty="0" smtClean="0"/>
              <a:t>obchod s oděvy</a:t>
            </a:r>
          </a:p>
          <a:p>
            <a:pPr marL="0" indent="0" algn="r">
              <a:buNone/>
            </a:pPr>
            <a:r>
              <a:rPr lang="cs-CZ" sz="2400" dirty="0" smtClean="0"/>
              <a:t>obchod s hračkami</a:t>
            </a:r>
          </a:p>
          <a:p>
            <a:pPr marL="0" indent="0" algn="r">
              <a:buNone/>
            </a:pPr>
            <a:r>
              <a:rPr lang="cs-CZ" sz="2400" dirty="0" smtClean="0"/>
              <a:t>kavárna</a:t>
            </a:r>
          </a:p>
          <a:p>
            <a:pPr marL="0" indent="0" algn="r">
              <a:buNone/>
            </a:pPr>
            <a:r>
              <a:rPr lang="cs-CZ" sz="2400" dirty="0" smtClean="0"/>
              <a:t>muzeum</a:t>
            </a:r>
          </a:p>
          <a:p>
            <a:pPr marL="0" indent="0" algn="r">
              <a:buNone/>
            </a:pPr>
            <a:r>
              <a:rPr lang="cs-CZ" sz="2400" dirty="0" smtClean="0"/>
              <a:t>plavecký bazén</a:t>
            </a:r>
          </a:p>
          <a:p>
            <a:pPr marL="0" indent="0" algn="r">
              <a:buNone/>
            </a:pPr>
            <a:r>
              <a:rPr lang="cs-CZ" sz="2400" dirty="0" smtClean="0"/>
              <a:t>hotel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bg2">
              <a:lumMod val="25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supermarket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>
                    <a:lumMod val="85000"/>
                  </a:schemeClr>
                </a:solidFill>
              </a:rPr>
              <a:t>bookshop</a:t>
            </a:r>
            <a:endParaRPr lang="cs-CZ" sz="2400" dirty="0" smtClean="0">
              <a:solidFill>
                <a:schemeClr val="bg1">
                  <a:lumMod val="8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>
                    <a:lumMod val="85000"/>
                  </a:schemeClr>
                </a:solidFill>
              </a:rPr>
              <a:t>cinema</a:t>
            </a:r>
            <a:endParaRPr lang="cs-CZ" sz="2400" dirty="0" smtClean="0">
              <a:solidFill>
                <a:schemeClr val="bg1">
                  <a:lumMod val="8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>
                    <a:lumMod val="85000"/>
                  </a:schemeClr>
                </a:solidFill>
              </a:rPr>
              <a:t>sports</a:t>
            </a: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 centre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>
                    <a:lumMod val="85000"/>
                  </a:schemeClr>
                </a:solidFill>
              </a:rPr>
              <a:t>clothes</a:t>
            </a: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85000"/>
                  </a:schemeClr>
                </a:solidFill>
              </a:rPr>
              <a:t>shop</a:t>
            </a:r>
            <a:endParaRPr lang="cs-CZ" sz="2400" dirty="0" smtClean="0">
              <a:solidFill>
                <a:schemeClr val="bg1">
                  <a:lumMod val="8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>
                    <a:lumMod val="85000"/>
                  </a:schemeClr>
                </a:solidFill>
              </a:rPr>
              <a:t>toyshop</a:t>
            </a:r>
            <a:endParaRPr lang="cs-CZ" sz="2400" dirty="0" smtClean="0">
              <a:solidFill>
                <a:schemeClr val="bg1">
                  <a:lumMod val="8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café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museum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>
                    <a:lumMod val="85000"/>
                  </a:schemeClr>
                </a:solidFill>
              </a:rPr>
              <a:t>swimming</a:t>
            </a: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 pool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hotel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77754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vesnice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město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velké město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náměstí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park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socha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trh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hrad, zámek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kostel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škola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řeka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solidFill>
            <a:schemeClr val="bg2">
              <a:lumMod val="2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village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town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city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square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park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statue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market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castle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church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school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river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MMHF5AC4\MC9003347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175"/>
            <a:ext cx="8280920" cy="1574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794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7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ochazkovaE\AppData\Local\Microsoft\Windows\Temporary Internet Files\Content.IE5\TN3PGN12\MC90023095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298" y="407786"/>
            <a:ext cx="1656183" cy="1195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TLWFA20Q\MP9004012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157192"/>
            <a:ext cx="1788342" cy="1430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TLWFA20Q\MC9002318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191" y="4686333"/>
            <a:ext cx="1775494" cy="200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OJV14C8I\MC90043637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88" y="1632015"/>
            <a:ext cx="1620851" cy="1620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chazkovaE\AppData\Local\Microsoft\Windows\Temporary Internet Files\Content.IE5\MMHF5AC4\MC9001561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368" y="188640"/>
            <a:ext cx="1835201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ProchazkovaE\AppData\Local\Microsoft\Windows\Temporary Internet Files\Content.IE5\OJV14C8I\MC90008968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877995"/>
            <a:ext cx="1611173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rochazkovaE\AppData\Local\Microsoft\Windows\Temporary Internet Files\Content.IE5\TLWFA20Q\MC90043234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684" y="3765635"/>
            <a:ext cx="1745880" cy="1169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ProchazkovaE\AppData\Local\Microsoft\Windows\Temporary Internet Files\Content.IE5\TN3PGN12\MC90015557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426" y="188640"/>
            <a:ext cx="1031443" cy="1790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ProchazkovaE\AppData\Local\Microsoft\Windows\Temporary Internet Files\Content.IE5\JDMGALS6\MC90034416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040" y="2627107"/>
            <a:ext cx="1714500" cy="1036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00598" y="3723709"/>
            <a:ext cx="875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church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18365" y="4215403"/>
            <a:ext cx="654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park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66143" y="3942034"/>
            <a:ext cx="569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café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78873" y="4203504"/>
            <a:ext cx="1376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supermarket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78834" y="2240537"/>
            <a:ext cx="847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market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06068" y="3438292"/>
            <a:ext cx="647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34098" y="2712382"/>
            <a:ext cx="768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statue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45295" y="3147020"/>
            <a:ext cx="723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castle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75966" y="2240537"/>
            <a:ext cx="780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village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60564" y="2632844"/>
            <a:ext cx="667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river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940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194</Words>
  <Application>Microsoft Office PowerPoint</Application>
  <PresentationFormat>Předvádění na obrazovce (4:3)</PresentationFormat>
  <Paragraphs>79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DŮLEŽITÉ BUDOVY VE MĚSTĚ A NA VESNICI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36</cp:revision>
  <dcterms:created xsi:type="dcterms:W3CDTF">2011-08-21T15:31:45Z</dcterms:created>
  <dcterms:modified xsi:type="dcterms:W3CDTF">2011-12-09T16:51:06Z</dcterms:modified>
</cp:coreProperties>
</file>