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62" r:id="rId4"/>
    <p:sldId id="260" r:id="rId5"/>
    <p:sldId id="265" r:id="rId6"/>
    <p:sldId id="266" r:id="rId7"/>
    <p:sldId id="258" r:id="rId8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VY_22_INOVACE_15_Test - místnosti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Test - místnosti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VY_22_INOVACE_15_Test - místnosti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Test - místnosti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vyplňují samostatně na svých listech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97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žákovských prací.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97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skládají slova z písmen.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624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624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100543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</a:t>
            </a:r>
            <a:r>
              <a:rPr lang="cs-CZ" sz="2800" dirty="0" smtClean="0"/>
              <a:t>pro opakování  </a:t>
            </a:r>
            <a:r>
              <a:rPr lang="cs-CZ" sz="2800" dirty="0" smtClean="0"/>
              <a:t>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</a:t>
            </a:r>
            <a:r>
              <a:rPr lang="cs-CZ" sz="2800" dirty="0" smtClean="0"/>
              <a:t>: doplňování textu, skládání slov</a:t>
            </a:r>
            <a:r>
              <a:rPr lang="cs-CZ" sz="2800" smtClean="0"/>
              <a:t>, kresba dle popisu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014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080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Test - místnosti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u="sng" dirty="0" smtClean="0"/>
              <a:t>1. </a:t>
            </a:r>
            <a:r>
              <a:rPr lang="cs-CZ" sz="2000" b="1" u="sng" dirty="0" err="1" smtClean="0"/>
              <a:t>Translate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into</a:t>
            </a:r>
            <a:r>
              <a:rPr lang="cs-CZ" sz="2000" b="1" u="sng" dirty="0" smtClean="0"/>
              <a:t> Czech</a:t>
            </a:r>
          </a:p>
          <a:p>
            <a:pPr marL="0" indent="0">
              <a:buNone/>
            </a:pPr>
            <a:r>
              <a:rPr lang="cs-CZ" sz="2000" dirty="0" smtClean="0"/>
              <a:t>   a </a:t>
            </a:r>
            <a:r>
              <a:rPr lang="cs-CZ" sz="2000" dirty="0" err="1" smtClean="0"/>
              <a:t>kitchen</a:t>
            </a:r>
            <a:r>
              <a:rPr lang="cs-CZ" sz="2000" dirty="0"/>
              <a:t> </a:t>
            </a:r>
            <a:r>
              <a:rPr lang="cs-CZ" sz="2000" dirty="0" smtClean="0"/>
              <a:t>–                                                      a </a:t>
            </a:r>
            <a:r>
              <a:rPr lang="cs-CZ" sz="2000" dirty="0" err="1" smtClean="0"/>
              <a:t>hall</a:t>
            </a:r>
            <a:r>
              <a:rPr lang="cs-CZ" sz="2000" dirty="0" smtClean="0"/>
              <a:t> -</a:t>
            </a:r>
            <a:br>
              <a:rPr lang="cs-CZ" sz="2000" dirty="0" smtClean="0"/>
            </a:br>
            <a:r>
              <a:rPr lang="cs-CZ" sz="2000" dirty="0" smtClean="0"/>
              <a:t>   a </a:t>
            </a:r>
            <a:r>
              <a:rPr lang="cs-CZ" sz="2000" dirty="0" err="1" smtClean="0"/>
              <a:t>living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/>
              <a:t> </a:t>
            </a:r>
            <a:r>
              <a:rPr lang="cs-CZ" sz="2000" dirty="0" smtClean="0"/>
              <a:t>-                                                </a:t>
            </a:r>
            <a:r>
              <a:rPr lang="cs-CZ" sz="2000" dirty="0" err="1" smtClean="0"/>
              <a:t>upstairs</a:t>
            </a:r>
            <a:r>
              <a:rPr lang="cs-CZ" sz="2000" dirty="0" smtClean="0"/>
              <a:t> -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a </a:t>
            </a:r>
            <a:r>
              <a:rPr lang="cs-CZ" sz="2000" dirty="0" err="1" smtClean="0"/>
              <a:t>children‘s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 –                                       a </a:t>
            </a:r>
            <a:r>
              <a:rPr lang="cs-CZ" sz="2000" dirty="0" err="1" smtClean="0"/>
              <a:t>bed</a:t>
            </a:r>
            <a:r>
              <a:rPr lang="cs-CZ" sz="2000" dirty="0" smtClean="0"/>
              <a:t> -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a </a:t>
            </a:r>
            <a:r>
              <a:rPr lang="cs-CZ" sz="2000" dirty="0" err="1" smtClean="0"/>
              <a:t>bathroom</a:t>
            </a:r>
            <a:r>
              <a:rPr lang="cs-CZ" sz="2000" dirty="0" smtClean="0"/>
              <a:t> -                                                  a </a:t>
            </a:r>
            <a:r>
              <a:rPr lang="cs-CZ" sz="2000" dirty="0" err="1" smtClean="0"/>
              <a:t>ghost</a:t>
            </a:r>
            <a:r>
              <a:rPr lang="cs-CZ" sz="2000" dirty="0" smtClean="0"/>
              <a:t> –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u="sng" dirty="0" smtClean="0"/>
              <a:t>2.Draw and </a:t>
            </a:r>
            <a:r>
              <a:rPr lang="cs-CZ" sz="2000" b="1" u="sng" dirty="0" err="1" smtClean="0"/>
              <a:t>colour</a:t>
            </a:r>
            <a:endParaRPr lang="cs-CZ" sz="2000" b="1" u="sng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cs-CZ" sz="2000" dirty="0" err="1" smtClean="0"/>
              <a:t>Draw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kitchen.There‘s</a:t>
            </a:r>
            <a:r>
              <a:rPr lang="cs-CZ" sz="2000" dirty="0" smtClean="0"/>
              <a:t> a big green table and </a:t>
            </a:r>
            <a:r>
              <a:rPr lang="cs-CZ" sz="2000" dirty="0" err="1" smtClean="0"/>
              <a:t>four</a:t>
            </a:r>
            <a:r>
              <a:rPr lang="cs-CZ" sz="2000" dirty="0" smtClean="0"/>
              <a:t> </a:t>
            </a:r>
            <a:r>
              <a:rPr lang="cs-CZ" sz="2000" dirty="0" err="1" smtClean="0"/>
              <a:t>orange</a:t>
            </a:r>
            <a:r>
              <a:rPr lang="cs-CZ" sz="2000" dirty="0" smtClean="0"/>
              <a:t> </a:t>
            </a:r>
            <a:r>
              <a:rPr lang="cs-CZ" sz="2000" dirty="0" err="1" smtClean="0"/>
              <a:t>chairs.There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are </a:t>
            </a:r>
            <a:r>
              <a:rPr lang="cs-CZ" sz="2000" dirty="0" err="1" smtClean="0"/>
              <a:t>two</a:t>
            </a:r>
            <a:r>
              <a:rPr lang="cs-CZ" sz="2000" dirty="0" smtClean="0"/>
              <a:t> big </a:t>
            </a:r>
            <a:r>
              <a:rPr lang="cs-CZ" sz="2000" dirty="0" err="1" smtClean="0"/>
              <a:t>ghosts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table.There‘s</a:t>
            </a:r>
            <a:r>
              <a:rPr lang="cs-CZ" sz="2000" dirty="0" smtClean="0"/>
              <a:t> a </a:t>
            </a:r>
            <a:r>
              <a:rPr lang="cs-CZ" sz="2000" dirty="0" err="1" smtClean="0"/>
              <a:t>small</a:t>
            </a:r>
            <a:r>
              <a:rPr lang="cs-CZ" sz="2000" dirty="0" smtClean="0"/>
              <a:t> </a:t>
            </a:r>
            <a:r>
              <a:rPr lang="cs-CZ" sz="2000" dirty="0" err="1" smtClean="0"/>
              <a:t>ghost</a:t>
            </a:r>
            <a:r>
              <a:rPr lang="cs-CZ" sz="2000" dirty="0" smtClean="0"/>
              <a:t> </a:t>
            </a:r>
            <a:r>
              <a:rPr lang="cs-CZ" sz="2000" dirty="0" err="1" smtClean="0"/>
              <a:t>under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chair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034" name="Picture 10" descr="C:\Users\ProchazkovaE\AppData\Local\Microsoft\Windows\Temporary Internet Files\Content.IE5\O5OWQL3P\MC900330918[1].wmf"/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000" y="35895"/>
            <a:ext cx="1460551" cy="131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5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080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Test - místnosti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u="sng" dirty="0" smtClean="0"/>
              <a:t>1. </a:t>
            </a:r>
            <a:r>
              <a:rPr lang="cs-CZ" sz="2000" b="1" u="sng" dirty="0" err="1" smtClean="0"/>
              <a:t>Translate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into</a:t>
            </a:r>
            <a:r>
              <a:rPr lang="cs-CZ" sz="2000" b="1" u="sng" dirty="0" smtClean="0"/>
              <a:t> Czech</a:t>
            </a:r>
          </a:p>
          <a:p>
            <a:pPr marL="0" indent="0">
              <a:buNone/>
            </a:pPr>
            <a:r>
              <a:rPr lang="cs-CZ" sz="2000" dirty="0" smtClean="0"/>
              <a:t>   a </a:t>
            </a:r>
            <a:r>
              <a:rPr lang="cs-CZ" sz="2000" dirty="0" err="1" smtClean="0"/>
              <a:t>kitchen</a:t>
            </a:r>
            <a:r>
              <a:rPr lang="cs-CZ" sz="2000" dirty="0"/>
              <a:t> </a:t>
            </a:r>
            <a:r>
              <a:rPr lang="cs-CZ" sz="2000" dirty="0" smtClean="0"/>
              <a:t>–                                                      a </a:t>
            </a:r>
            <a:r>
              <a:rPr lang="cs-CZ" sz="2000" dirty="0" err="1" smtClean="0"/>
              <a:t>hall</a:t>
            </a:r>
            <a:r>
              <a:rPr lang="cs-CZ" sz="2000" dirty="0" smtClean="0"/>
              <a:t> -</a:t>
            </a:r>
            <a:br>
              <a:rPr lang="cs-CZ" sz="2000" dirty="0" smtClean="0"/>
            </a:br>
            <a:r>
              <a:rPr lang="cs-CZ" sz="2000" dirty="0" smtClean="0"/>
              <a:t>   a </a:t>
            </a:r>
            <a:r>
              <a:rPr lang="cs-CZ" sz="2000" dirty="0" err="1" smtClean="0"/>
              <a:t>living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/>
              <a:t> </a:t>
            </a:r>
            <a:r>
              <a:rPr lang="cs-CZ" sz="2000" dirty="0" smtClean="0"/>
              <a:t>-                                                </a:t>
            </a:r>
            <a:r>
              <a:rPr lang="cs-CZ" sz="2000" dirty="0" err="1" smtClean="0"/>
              <a:t>upstairs</a:t>
            </a:r>
            <a:r>
              <a:rPr lang="cs-CZ" sz="2000" dirty="0" smtClean="0"/>
              <a:t> -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a </a:t>
            </a:r>
            <a:r>
              <a:rPr lang="cs-CZ" sz="2000" dirty="0" err="1" smtClean="0"/>
              <a:t>children‘s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 –                                       a </a:t>
            </a:r>
            <a:r>
              <a:rPr lang="cs-CZ" sz="2000" dirty="0" err="1" smtClean="0"/>
              <a:t>bed</a:t>
            </a:r>
            <a:r>
              <a:rPr lang="cs-CZ" sz="2000" dirty="0" smtClean="0"/>
              <a:t> -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a </a:t>
            </a:r>
            <a:r>
              <a:rPr lang="cs-CZ" sz="2000" dirty="0" err="1" smtClean="0"/>
              <a:t>bathroom</a:t>
            </a:r>
            <a:r>
              <a:rPr lang="cs-CZ" sz="2000" dirty="0" smtClean="0"/>
              <a:t> -                                                  a </a:t>
            </a:r>
            <a:r>
              <a:rPr lang="cs-CZ" sz="2000" dirty="0" err="1" smtClean="0"/>
              <a:t>ghost</a:t>
            </a:r>
            <a:r>
              <a:rPr lang="cs-CZ" sz="2000" dirty="0" smtClean="0"/>
              <a:t> –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u="sng" dirty="0" smtClean="0"/>
              <a:t>2.Draw and </a:t>
            </a:r>
            <a:r>
              <a:rPr lang="cs-CZ" sz="2000" b="1" u="sng" dirty="0" err="1" smtClean="0"/>
              <a:t>colour</a:t>
            </a:r>
            <a:endParaRPr lang="cs-CZ" sz="2000" b="1" u="sng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cs-CZ" sz="2000" dirty="0" err="1" smtClean="0"/>
              <a:t>Draw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kitchen.There‘s</a:t>
            </a:r>
            <a:r>
              <a:rPr lang="cs-CZ" sz="2000" dirty="0" smtClean="0"/>
              <a:t> a big green table and </a:t>
            </a:r>
            <a:r>
              <a:rPr lang="cs-CZ" sz="2000" dirty="0" err="1" smtClean="0"/>
              <a:t>four</a:t>
            </a:r>
            <a:r>
              <a:rPr lang="cs-CZ" sz="2000" dirty="0" smtClean="0"/>
              <a:t> </a:t>
            </a:r>
            <a:r>
              <a:rPr lang="cs-CZ" sz="2000" dirty="0" err="1" smtClean="0"/>
              <a:t>orange</a:t>
            </a:r>
            <a:r>
              <a:rPr lang="cs-CZ" sz="2000" dirty="0" smtClean="0"/>
              <a:t> </a:t>
            </a:r>
            <a:r>
              <a:rPr lang="cs-CZ" sz="2000" dirty="0" err="1" smtClean="0"/>
              <a:t>chairs.There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are </a:t>
            </a:r>
            <a:r>
              <a:rPr lang="cs-CZ" sz="2000" dirty="0" err="1" smtClean="0"/>
              <a:t>two</a:t>
            </a:r>
            <a:r>
              <a:rPr lang="cs-CZ" sz="2000" dirty="0" smtClean="0"/>
              <a:t> big </a:t>
            </a:r>
            <a:r>
              <a:rPr lang="cs-CZ" sz="2000" dirty="0" err="1" smtClean="0"/>
              <a:t>ghosts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table.There‘s</a:t>
            </a:r>
            <a:r>
              <a:rPr lang="cs-CZ" sz="2000" dirty="0" smtClean="0"/>
              <a:t> a </a:t>
            </a:r>
            <a:r>
              <a:rPr lang="cs-CZ" sz="2000" dirty="0" err="1" smtClean="0"/>
              <a:t>small</a:t>
            </a:r>
            <a:r>
              <a:rPr lang="cs-CZ" sz="2000" dirty="0" smtClean="0"/>
              <a:t> </a:t>
            </a:r>
            <a:r>
              <a:rPr lang="cs-CZ" sz="2000" dirty="0" err="1" smtClean="0"/>
              <a:t>ghost</a:t>
            </a:r>
            <a:r>
              <a:rPr lang="cs-CZ" sz="2000" dirty="0" smtClean="0"/>
              <a:t> </a:t>
            </a:r>
            <a:r>
              <a:rPr lang="cs-CZ" sz="2000" dirty="0" err="1" smtClean="0"/>
              <a:t>under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chair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1161482"/>
            <a:ext cx="964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kuchyně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86168" y="1482361"/>
            <a:ext cx="1494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obývací pokoj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20014" y="1795175"/>
            <a:ext cx="1365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dětský pokoj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69932" y="2176819"/>
            <a:ext cx="1047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koupelna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1119994"/>
            <a:ext cx="58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hala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8821" y="1418133"/>
            <a:ext cx="853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nahoře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5724128" y="1773686"/>
            <a:ext cx="863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postel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18465" y="2164507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duch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34" name="Picture 10" descr="C:\Users\ProchazkovaE\AppData\Local\Microsoft\Windows\Temporary Internet Files\Content.IE5\O5OWQL3P\MC900330918[1].wmf"/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000" y="35895"/>
            <a:ext cx="1460551" cy="131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86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slova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67897" y="1804704"/>
            <a:ext cx="241887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251720" y="1804704"/>
            <a:ext cx="242473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33469" y="4464589"/>
            <a:ext cx="2630927" cy="16811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331608" y="4453127"/>
            <a:ext cx="2644992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315040" y="4438560"/>
            <a:ext cx="2450105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C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59073" y="1740270"/>
            <a:ext cx="2533783" cy="1745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CH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3469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68194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06606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4729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421762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5040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2613155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2760" y="2209800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83962" y="2646204"/>
            <a:ext cx="55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W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74284" y="2901265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4818" y="2132856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41295" y="2317522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2853619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62902" y="2461538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50725" y="2359227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898597" y="2645372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F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642495" y="2028380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36725" y="5517232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36725" y="4725144"/>
            <a:ext cx="40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C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78887" y="5305168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49145" y="5384466"/>
            <a:ext cx="447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55576" y="5197842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018522" y="4725144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51920" y="5284870"/>
            <a:ext cx="357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62902" y="4909810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14043" y="4788022"/>
            <a:ext cx="449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83535" y="5384466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732240" y="5517232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025053" y="5197841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900716" y="4909810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11623" y="5517232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619243" y="4689493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30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39" grpId="0"/>
      <p:bldP spid="40" grpId="0"/>
      <p:bldP spid="41" grpId="0"/>
      <p:bldP spid="42" grpId="0"/>
      <p:bldP spid="43" grpId="0"/>
      <p:bldP spid="44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slova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67897" y="1804704"/>
            <a:ext cx="241887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251720" y="1804704"/>
            <a:ext cx="242473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33469" y="4464589"/>
            <a:ext cx="2630927" cy="16811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331608" y="4453127"/>
            <a:ext cx="2644992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315040" y="4438560"/>
            <a:ext cx="2450105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59073" y="1740270"/>
            <a:ext cx="2533783" cy="1745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3469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68194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06606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4729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421762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5040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1295" y="3592941"/>
            <a:ext cx="10935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CHAIR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68370" y="3592941"/>
            <a:ext cx="9403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SOFA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36725" y="6219410"/>
            <a:ext cx="1428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PICTURE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002637" y="6236153"/>
            <a:ext cx="1403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COOKER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175341" y="3592941"/>
            <a:ext cx="1658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DRAWER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093694" y="6210939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PLANT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2411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217</Words>
  <Application>Microsoft Office PowerPoint</Application>
  <PresentationFormat>Předvádění na obrazovce (4:3)</PresentationFormat>
  <Paragraphs>101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Test - místnosti</vt:lpstr>
      <vt:lpstr>Test - místnosti</vt:lpstr>
      <vt:lpstr>Slož slova </vt:lpstr>
      <vt:lpstr>Slož slova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28</cp:revision>
  <cp:lastPrinted>2011-10-17T11:42:04Z</cp:lastPrinted>
  <dcterms:created xsi:type="dcterms:W3CDTF">2011-08-21T15:31:45Z</dcterms:created>
  <dcterms:modified xsi:type="dcterms:W3CDTF">2011-12-09T17:22:50Z</dcterms:modified>
</cp:coreProperties>
</file>