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2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VY_22_INOVACE_16_Test – důležité budovy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Test – důležité budovy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VY_22_INOVACE_16_Test – důležité budovy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Test – důležité budovy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</a:t>
            </a:r>
            <a:r>
              <a:rPr lang="cs-CZ" smtClean="0"/>
              <a:t>áci</a:t>
            </a:r>
            <a:r>
              <a:rPr lang="cs-CZ" baseline="0" smtClean="0"/>
              <a:t> </a:t>
            </a:r>
            <a:r>
              <a:rPr lang="cs-CZ" baseline="0" dirty="0" smtClean="0"/>
              <a:t>pracují samostatně na svých listech a poté společně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400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</a:t>
            </a:r>
            <a:r>
              <a:rPr lang="cs-CZ" baseline="0" smtClean="0"/>
              <a:t>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400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5102439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je určena </a:t>
            </a:r>
            <a:r>
              <a:rPr lang="cs-CZ" sz="2800" dirty="0" smtClean="0"/>
              <a:t>pro opakování </a:t>
            </a:r>
            <a:r>
              <a:rPr lang="cs-CZ" sz="2800" dirty="0" smtClean="0"/>
              <a:t>slovní </a:t>
            </a:r>
            <a:r>
              <a:rPr lang="cs-CZ" sz="2800" dirty="0" smtClean="0"/>
              <a:t>zásoby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</a:t>
            </a:r>
            <a:r>
              <a:rPr lang="cs-CZ" sz="2800" dirty="0" smtClean="0"/>
              <a:t>: </a:t>
            </a:r>
            <a:r>
              <a:rPr lang="cs-CZ" sz="2800" dirty="0" smtClean="0"/>
              <a:t>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71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Test – důležité budovy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1.Translate </a:t>
            </a:r>
            <a:r>
              <a:rPr lang="cs-CZ" sz="2000" b="1" u="sng" dirty="0" err="1" smtClean="0"/>
              <a:t>into</a:t>
            </a:r>
            <a:r>
              <a:rPr lang="cs-CZ" sz="2000" b="1" u="sng" dirty="0" smtClean="0"/>
              <a:t> Czech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village</a:t>
            </a:r>
            <a:r>
              <a:rPr lang="cs-CZ" sz="2000" dirty="0" smtClean="0"/>
              <a:t> –                                                    market -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statue</a:t>
            </a:r>
            <a:r>
              <a:rPr lang="cs-CZ" sz="2000" dirty="0" smtClean="0"/>
              <a:t> –                                                    </a:t>
            </a:r>
            <a:r>
              <a:rPr lang="cs-CZ" sz="2000" dirty="0" err="1" smtClean="0"/>
              <a:t>cinema</a:t>
            </a:r>
            <a:r>
              <a:rPr lang="cs-CZ" sz="2000" dirty="0" smtClean="0"/>
              <a:t>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church</a:t>
            </a:r>
            <a:r>
              <a:rPr lang="cs-CZ" sz="2000" dirty="0" smtClean="0"/>
              <a:t> –                                                   </a:t>
            </a:r>
            <a:r>
              <a:rPr lang="cs-CZ" sz="2000" dirty="0" err="1" smtClean="0"/>
              <a:t>next</a:t>
            </a:r>
            <a:r>
              <a:rPr lang="cs-CZ" sz="2000" dirty="0" smtClean="0"/>
              <a:t> to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school</a:t>
            </a:r>
            <a:r>
              <a:rPr lang="cs-CZ" sz="2000" dirty="0" smtClean="0"/>
              <a:t> –                                                    </a:t>
            </a:r>
            <a:r>
              <a:rPr lang="cs-CZ" sz="2000" dirty="0" err="1" smtClean="0"/>
              <a:t>opposite</a:t>
            </a:r>
            <a:r>
              <a:rPr lang="cs-CZ" sz="2000" dirty="0" smtClean="0"/>
              <a:t> -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turn</a:t>
            </a:r>
            <a:r>
              <a:rPr lang="cs-CZ" sz="2000" dirty="0" smtClean="0"/>
              <a:t> </a:t>
            </a:r>
            <a:r>
              <a:rPr lang="cs-CZ" sz="2000" dirty="0" err="1" smtClean="0"/>
              <a:t>left</a:t>
            </a:r>
            <a:r>
              <a:rPr lang="cs-CZ" sz="2000" dirty="0" smtClean="0"/>
              <a:t> –                                                 </a:t>
            </a:r>
            <a:r>
              <a:rPr lang="cs-CZ" sz="2000" dirty="0" err="1" smtClean="0"/>
              <a:t>execuse</a:t>
            </a:r>
            <a:r>
              <a:rPr lang="cs-CZ" sz="2000" dirty="0" smtClean="0"/>
              <a:t> </a:t>
            </a:r>
            <a:r>
              <a:rPr lang="cs-CZ" sz="2000" dirty="0" err="1" smtClean="0"/>
              <a:t>me</a:t>
            </a:r>
            <a:r>
              <a:rPr lang="cs-CZ" sz="2000" dirty="0" smtClean="0"/>
              <a:t>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café -                                                         go </a:t>
            </a:r>
            <a:r>
              <a:rPr lang="cs-CZ" sz="2000" dirty="0" err="1" smtClean="0"/>
              <a:t>straight</a:t>
            </a:r>
            <a:r>
              <a:rPr lang="cs-CZ" sz="2000" dirty="0" smtClean="0"/>
              <a:t> –</a:t>
            </a:r>
          </a:p>
          <a:p>
            <a:pPr marL="0" indent="0">
              <a:buNone/>
            </a:pPr>
            <a:r>
              <a:rPr lang="cs-CZ" sz="2000" b="1" u="sng" dirty="0" smtClean="0"/>
              <a:t>2.Translate </a:t>
            </a:r>
            <a:r>
              <a:rPr lang="cs-CZ" sz="2000" b="1" u="sng" dirty="0" err="1" smtClean="0"/>
              <a:t>into</a:t>
            </a:r>
            <a:r>
              <a:rPr lang="cs-CZ" sz="2000" b="1" u="sng" dirty="0" smtClean="0"/>
              <a:t> </a:t>
            </a:r>
            <a:r>
              <a:rPr lang="cs-CZ" sz="2000" b="1" u="sng" dirty="0" err="1" smtClean="0"/>
              <a:t>English</a:t>
            </a:r>
            <a:endParaRPr lang="cs-CZ" sz="2000" b="1" u="sng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knihkupectví –                                                      velké město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obchod s oděvy –                                                 město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sportovní centrum -                                             hrad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plavecký bazén -                                                   náměstí -</a:t>
            </a:r>
          </a:p>
        </p:txBody>
      </p:sp>
      <p:pic>
        <p:nvPicPr>
          <p:cNvPr id="1029" name="Picture 5" descr="C:\Users\ProchazkovaE\AppData\Local\Microsoft\Windows\Temporary Internet Files\Content.IE5\TLWFA20Q\MC900311334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6672"/>
            <a:ext cx="1821485" cy="112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874200" y="604664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256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5" descr="C:\Users\ProchazkovaE\AppData\Local\Microsoft\Windows\Temporary Internet Files\Content.IE5\TLWFA20Q\MC900311334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6672"/>
            <a:ext cx="1821485" cy="112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Test – důležité budovy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 smtClean="0"/>
              <a:t>1.Translate </a:t>
            </a:r>
            <a:r>
              <a:rPr lang="cs-CZ" sz="2000" b="1" u="sng" dirty="0" err="1" smtClean="0"/>
              <a:t>into</a:t>
            </a:r>
            <a:r>
              <a:rPr lang="cs-CZ" sz="2000" b="1" u="sng" dirty="0" smtClean="0"/>
              <a:t> Czech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village</a:t>
            </a:r>
            <a:r>
              <a:rPr lang="cs-CZ" sz="2000" dirty="0" smtClean="0"/>
              <a:t> –                                                    market -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statue</a:t>
            </a:r>
            <a:r>
              <a:rPr lang="cs-CZ" sz="2000" dirty="0" smtClean="0"/>
              <a:t> –                                                    </a:t>
            </a:r>
            <a:r>
              <a:rPr lang="cs-CZ" sz="2000" dirty="0" err="1" smtClean="0"/>
              <a:t>cinema</a:t>
            </a:r>
            <a:r>
              <a:rPr lang="cs-CZ" sz="2000" dirty="0" smtClean="0"/>
              <a:t>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church</a:t>
            </a:r>
            <a:r>
              <a:rPr lang="cs-CZ" sz="2000" dirty="0" smtClean="0"/>
              <a:t> –                                                   </a:t>
            </a:r>
            <a:r>
              <a:rPr lang="cs-CZ" sz="2000" dirty="0" err="1" smtClean="0"/>
              <a:t>next</a:t>
            </a:r>
            <a:r>
              <a:rPr lang="cs-CZ" sz="2000" dirty="0" smtClean="0"/>
              <a:t> to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school</a:t>
            </a:r>
            <a:r>
              <a:rPr lang="cs-CZ" sz="2000" dirty="0" smtClean="0"/>
              <a:t> –                                                    </a:t>
            </a:r>
            <a:r>
              <a:rPr lang="cs-CZ" sz="2000" dirty="0" err="1" smtClean="0"/>
              <a:t>opposite</a:t>
            </a:r>
            <a:r>
              <a:rPr lang="cs-CZ" sz="2000" dirty="0" smtClean="0"/>
              <a:t> -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dirty="0" err="1" smtClean="0"/>
              <a:t>turn</a:t>
            </a:r>
            <a:r>
              <a:rPr lang="cs-CZ" sz="2000" dirty="0" smtClean="0"/>
              <a:t> </a:t>
            </a:r>
            <a:r>
              <a:rPr lang="cs-CZ" sz="2000" dirty="0" err="1" smtClean="0"/>
              <a:t>left</a:t>
            </a:r>
            <a:r>
              <a:rPr lang="cs-CZ" sz="2000" dirty="0" smtClean="0"/>
              <a:t> –                                                 </a:t>
            </a:r>
            <a:r>
              <a:rPr lang="cs-CZ" sz="2000" dirty="0" err="1" smtClean="0"/>
              <a:t>execuse</a:t>
            </a:r>
            <a:r>
              <a:rPr lang="cs-CZ" sz="2000" dirty="0" smtClean="0"/>
              <a:t> </a:t>
            </a:r>
            <a:r>
              <a:rPr lang="cs-CZ" sz="2000" dirty="0" err="1" smtClean="0"/>
              <a:t>me</a:t>
            </a:r>
            <a:r>
              <a:rPr lang="cs-CZ" sz="2000" dirty="0" smtClean="0"/>
              <a:t>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café -                                                         go </a:t>
            </a:r>
            <a:r>
              <a:rPr lang="cs-CZ" sz="2000" dirty="0" err="1" smtClean="0"/>
              <a:t>straight</a:t>
            </a:r>
            <a:r>
              <a:rPr lang="cs-CZ" sz="2000" dirty="0" smtClean="0"/>
              <a:t> –</a:t>
            </a:r>
          </a:p>
          <a:p>
            <a:pPr marL="0" indent="0">
              <a:buNone/>
            </a:pPr>
            <a:r>
              <a:rPr lang="cs-CZ" sz="2000" b="1" u="sng" dirty="0" smtClean="0"/>
              <a:t>2.Translate </a:t>
            </a:r>
            <a:r>
              <a:rPr lang="cs-CZ" sz="2000" b="1" u="sng" dirty="0" err="1" smtClean="0"/>
              <a:t>into</a:t>
            </a:r>
            <a:r>
              <a:rPr lang="cs-CZ" sz="2000" b="1" u="sng" dirty="0" smtClean="0"/>
              <a:t> </a:t>
            </a:r>
            <a:r>
              <a:rPr lang="cs-CZ" sz="2000" b="1" u="sng" dirty="0" err="1" smtClean="0"/>
              <a:t>English</a:t>
            </a:r>
            <a:endParaRPr lang="cs-CZ" sz="2000" b="1" u="sng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knihkupectví –                                                      velké město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obchod s oděvy –                                                 město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sportovní centrum -                                             hrad 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plavecký bazén -                                                   náměstí -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547664" y="1988840"/>
            <a:ext cx="879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vesnice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24112" y="2352376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socha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49799" y="2721708"/>
            <a:ext cx="732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kostel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59425" y="3090893"/>
            <a:ext cx="656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škola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27473" y="3440753"/>
            <a:ext cx="1246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zahni vlevo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62128" y="3833138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kavárna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36096" y="1997077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trh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55956" y="2352376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kino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71658" y="2704626"/>
            <a:ext cx="692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vedle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07857" y="3095866"/>
            <a:ext cx="867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naproti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68349" y="3474666"/>
            <a:ext cx="1051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promiňte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817747" y="3810085"/>
            <a:ext cx="1256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jděte rovně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200892" y="4568931"/>
            <a:ext cx="1107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bookshop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07658" y="4938263"/>
            <a:ext cx="1369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clothes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err="1" smtClean="0">
                <a:solidFill>
                  <a:srgbClr val="00B0F0"/>
                </a:solidFill>
              </a:rPr>
              <a:t>shop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760389" y="5307983"/>
            <a:ext cx="1420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sports</a:t>
            </a:r>
            <a:r>
              <a:rPr lang="cs-CZ" dirty="0" smtClean="0">
                <a:solidFill>
                  <a:srgbClr val="00B0F0"/>
                </a:solidFill>
              </a:rPr>
              <a:t> centre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07658" y="5677315"/>
            <a:ext cx="1614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swimming</a:t>
            </a:r>
            <a:r>
              <a:rPr lang="cs-CZ" dirty="0" smtClean="0">
                <a:solidFill>
                  <a:srgbClr val="00B0F0"/>
                </a:solidFill>
              </a:rPr>
              <a:t> pool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661675" y="4542710"/>
            <a:ext cx="516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city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252685" y="4912042"/>
            <a:ext cx="667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town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74200" y="604664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987463" y="5281374"/>
            <a:ext cx="723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castle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49261" y="5647657"/>
            <a:ext cx="821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square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1027" name="Picture 3" descr="C:\Users\ProchazkovaE\AppData\Local\Microsoft\Windows\Temporary Internet Files\Content.IE5\TN3PGN12\MC9003113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6672"/>
            <a:ext cx="1821485" cy="112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66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267</Words>
  <Application>Microsoft Office PowerPoint</Application>
  <PresentationFormat>Předvádění na obrazovce (4:3)</PresentationFormat>
  <Paragraphs>67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Test – důležité budovy</vt:lpstr>
      <vt:lpstr>Test – důležité budovy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31</cp:revision>
  <dcterms:created xsi:type="dcterms:W3CDTF">2011-08-21T15:31:45Z</dcterms:created>
  <dcterms:modified xsi:type="dcterms:W3CDTF">2011-12-09T17:25:18Z</dcterms:modified>
</cp:coreProperties>
</file>