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2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VY_22_INOVACE_17_Na dovolené-PPČ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Na dovolené - PPČ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VY_22_INOVACE_17_Na dovolené-PPČ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Na dovolené - PPČ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přítomného průběhového času. Žáci sami tvoří PPČ</a:t>
            </a:r>
            <a:r>
              <a:rPr lang="cs-CZ" baseline="0" dirty="0" smtClean="0"/>
              <a:t> dle vzoru.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3172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PPČ. Žáci sami tvoří PPČ dle vzoru.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9395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gi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706977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971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NA DOVOLENÉ – ON HOLIDAY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on jí -  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ona čte - ……………………………………………………….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/>
              <a:t>on pije  - …………………………………………………......</a:t>
            </a:r>
          </a:p>
          <a:p>
            <a:pPr marL="0" indent="0">
              <a:buNone/>
            </a:pPr>
            <a:r>
              <a:rPr lang="cs-CZ" sz="2400" dirty="0" smtClean="0"/>
              <a:t>ona tančí - 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/>
              <a:t>on píše - ………………………………………………………..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ona se potápí  - ………………………………………….....</a:t>
            </a:r>
          </a:p>
          <a:p>
            <a:pPr marL="0" indent="0">
              <a:buNone/>
            </a:pPr>
            <a:r>
              <a:rPr lang="cs-CZ" sz="2400" dirty="0" smtClean="0"/>
              <a:t>ona plave - ……………………………………………………..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on hraje fotbal  - ………………………………………………………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0284" y="1539424"/>
            <a:ext cx="500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81289" y="1539424"/>
            <a:ext cx="375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is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06321" y="1537853"/>
            <a:ext cx="8360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eat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86216" y="1544822"/>
            <a:ext cx="6508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2832" y="1945534"/>
            <a:ext cx="620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/>
                </a:solidFill>
              </a:rPr>
              <a:t>she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45339" y="1950226"/>
            <a:ext cx="375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/>
                </a:solidFill>
              </a:rPr>
              <a:t>is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09096" y="1953438"/>
            <a:ext cx="1128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6"/>
                </a:solidFill>
              </a:rPr>
              <a:t>reading</a:t>
            </a:r>
            <a:endParaRPr lang="cs-CZ" sz="2400" dirty="0">
              <a:solidFill>
                <a:schemeClr val="accent6"/>
              </a:solidFill>
            </a:endParaRPr>
          </a:p>
        </p:txBody>
      </p:sp>
      <p:pic>
        <p:nvPicPr>
          <p:cNvPr id="1028" name="Picture 4" descr="C:\Users\ProchazkovaE\AppData\Local\Microsoft\Windows\Temporary Internet Files\Content.IE5\TLWFA20Q\MC900212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5148" y="5021597"/>
            <a:ext cx="1815084" cy="1699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JV14C8I\MC9002308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55996"/>
            <a:ext cx="2088333" cy="191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rochazkovaE\AppData\Local\Microsoft\Windows\Temporary Internet Files\Content.IE5\TLWFA20Q\MC900437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157" y="5157192"/>
            <a:ext cx="1437078" cy="136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5OWQL3P\MC9003448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3934" y="5148947"/>
            <a:ext cx="1331587" cy="163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R6TMH8UR\MC9002294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3676" y="4961247"/>
            <a:ext cx="1624889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N3PGN12\MC90044036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3675" y="3458057"/>
            <a:ext cx="1504103" cy="150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803883" y="15762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35521" y="1530035"/>
            <a:ext cx="1518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h</a:t>
            </a:r>
            <a:r>
              <a:rPr lang="cs-CZ" sz="2400" dirty="0" err="1" smtClean="0"/>
              <a:t>e‘s</a:t>
            </a:r>
            <a:r>
              <a:rPr lang="cs-CZ" dirty="0" smtClean="0"/>
              <a:t> </a:t>
            </a:r>
            <a:r>
              <a:rPr lang="cs-CZ" sz="2400" dirty="0" err="1" smtClean="0"/>
              <a:t>eating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37097" y="19993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347639" y="1953438"/>
            <a:ext cx="1873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she‘s</a:t>
            </a:r>
            <a:r>
              <a:rPr lang="cs-CZ" sz="2400" dirty="0" smtClean="0"/>
              <a:t> </a:t>
            </a:r>
            <a:r>
              <a:rPr lang="cs-CZ" dirty="0" smtClean="0"/>
              <a:t> </a:t>
            </a:r>
            <a:r>
              <a:rPr lang="cs-CZ" sz="2400" dirty="0" err="1" smtClean="0"/>
              <a:t>reading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6073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CO DĚLÁTE – WHAT ARE YOU DOING?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8795"/>
            <a:ext cx="8229600" cy="4277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Skáču.   …………………………………………………..…</a:t>
            </a:r>
          </a:p>
          <a:p>
            <a:pPr marL="0" indent="0">
              <a:buNone/>
            </a:pPr>
            <a:r>
              <a:rPr lang="cs-CZ" sz="2400" dirty="0" smtClean="0"/>
              <a:t>Běhám. …………………………………………………..…</a:t>
            </a:r>
          </a:p>
          <a:p>
            <a:pPr marL="0" indent="0">
              <a:buNone/>
            </a:pPr>
            <a:r>
              <a:rPr lang="cs-CZ" sz="2400" dirty="0" smtClean="0"/>
              <a:t>Padám. ……………………………………………………..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Poskakuji. ……………………………………………......</a:t>
            </a:r>
          </a:p>
          <a:p>
            <a:pPr marL="0" indent="0">
              <a:buNone/>
            </a:pPr>
            <a:r>
              <a:rPr lang="cs-CZ" sz="2400" dirty="0" smtClean="0"/>
              <a:t>Sedím.   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/>
              <a:t>Hraju tenis. 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Jím </a:t>
            </a:r>
            <a:r>
              <a:rPr lang="cs-CZ" sz="2400" dirty="0" err="1" smtClean="0"/>
              <a:t>jaIblko</a:t>
            </a:r>
            <a:r>
              <a:rPr lang="cs-CZ" sz="2400" dirty="0" smtClean="0"/>
              <a:t>.   ……………………………………………………………………..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4357" y="1767641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77581" y="1765527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92D050"/>
                </a:solidFill>
              </a:rPr>
              <a:t>am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45008" y="1767641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jump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72437" y="1770871"/>
            <a:ext cx="561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ing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2969" y="1859974"/>
            <a:ext cx="523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25730" y="1783693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I‘m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75936" y="1767641"/>
            <a:ext cx="1204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jumping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07681" y="2216047"/>
            <a:ext cx="636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92D050"/>
                </a:solidFill>
              </a:rPr>
              <a:t>I‘m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63350" y="2197967"/>
            <a:ext cx="1154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92D050"/>
                </a:solidFill>
              </a:rPr>
              <a:t>running</a:t>
            </a:r>
            <a:endParaRPr lang="cs-CZ" sz="2400" dirty="0">
              <a:solidFill>
                <a:srgbClr val="92D05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MMHF5AC4\MC9003610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5" y="1600706"/>
            <a:ext cx="1677277" cy="165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LWFA20Q\MC9003187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7168" y="4985154"/>
            <a:ext cx="1682392" cy="160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JV14C8I\MC9002129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8397" y="5179143"/>
            <a:ext cx="1843430" cy="127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chazkovaE\AppData\Local\Microsoft\Windows\Temporary Internet Files\Content.IE5\TN3PGN12\MC9004120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765" y="4985154"/>
            <a:ext cx="1556517" cy="160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TLWFA20Q\MC9004418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8345" y="5117766"/>
            <a:ext cx="1189248" cy="139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JDMGALS6\MM900284128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01167" y="3356992"/>
            <a:ext cx="1357103" cy="1320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313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210</Words>
  <Application>Microsoft Office PowerPoint</Application>
  <PresentationFormat>Předvádění na obrazovce (4:3)</PresentationFormat>
  <Paragraphs>56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NA DOVOLENÉ – ON HOLIDAY</vt:lpstr>
      <vt:lpstr>CO DĚLÁTE – WHAT ARE YOU DOING?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48</cp:revision>
  <dcterms:created xsi:type="dcterms:W3CDTF">2011-08-21T15:31:45Z</dcterms:created>
  <dcterms:modified xsi:type="dcterms:W3CDTF">2012-03-09T21:51:55Z</dcterms:modified>
</cp:coreProperties>
</file>