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2" r:id="rId3"/>
    <p:sldId id="260" r:id="rId4"/>
    <p:sldId id="261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VY_22_INOVACE_18_Co dělají? -PPČ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Co dělají? -PPČ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VY_22_INOVACE_18_Co dělají? -PPČ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Co dělají? -PPČ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spojují obrázek se správnou </a:t>
            </a:r>
            <a:r>
              <a:rPr lang="cs-CZ" dirty="0" smtClean="0"/>
              <a:t>větou</a:t>
            </a:r>
            <a:r>
              <a:rPr lang="cs-CZ" dirty="0" smtClean="0"/>
              <a:t>. Slouží k procvičení PPČ.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211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doplňují k obrázkům vhodné odpovědi.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6900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jpeg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wmf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0020831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5071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11560" y="155679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4. ročníku, pro výuku anglického jazyka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je určena pro </a:t>
            </a:r>
            <a:r>
              <a:rPr lang="cs-CZ" sz="2800" dirty="0" smtClean="0"/>
              <a:t>procvičení</a:t>
            </a:r>
            <a:r>
              <a:rPr lang="cs-CZ" sz="2800" dirty="0" smtClean="0"/>
              <a:t> </a:t>
            </a:r>
            <a:r>
              <a:rPr lang="cs-CZ" sz="2800" dirty="0" smtClean="0"/>
              <a:t>slovní zásoby a společnou práci s učitelem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učení, hlasité opakování </a:t>
            </a:r>
            <a:endParaRPr lang="cs-CZ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vět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pokyny: hlasité </a:t>
            </a:r>
            <a:r>
              <a:rPr lang="cs-CZ" sz="2800" smtClean="0"/>
              <a:t>opakování </a:t>
            </a:r>
            <a:r>
              <a:rPr lang="cs-CZ" sz="2800" smtClean="0"/>
              <a:t>vět</a:t>
            </a:r>
            <a:r>
              <a:rPr lang="cs-CZ" sz="2800" smtClean="0"/>
              <a:t>, </a:t>
            </a:r>
            <a:r>
              <a:rPr lang="cs-CZ" sz="2800" dirty="0" smtClean="0"/>
              <a:t>připojování obrázků k textu, doplňování textu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971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F0"/>
                </a:solidFill>
              </a:rPr>
              <a:t>CO DĚLAJÍ – WHAT ARE THEY DOING?</a:t>
            </a:r>
            <a:endParaRPr lang="cs-CZ" sz="3600" dirty="0">
              <a:solidFill>
                <a:srgbClr val="00B0F0"/>
              </a:solidFill>
            </a:endParaRPr>
          </a:p>
        </p:txBody>
      </p:sp>
      <p:pic>
        <p:nvPicPr>
          <p:cNvPr id="1027" name="Picture 3" descr="C:\Users\ProchazkovaE\AppData\Local\Microsoft\Windows\Temporary Internet Files\Content.IE5\TN3PGN12\MC90009062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59" y="1691694"/>
            <a:ext cx="1620801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chazkovaE\AppData\Local\Microsoft\Windows\Temporary Internet Files\Content.IE5\MMHF5AC4\MC900280301[1].wmf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15" y="3116736"/>
            <a:ext cx="1607997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ochazkovaE\AppData\Local\Microsoft\Windows\Temporary Internet Files\Content.IE5\OJV14C8I\MC900440359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869160"/>
            <a:ext cx="1731640" cy="173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rochazkovaE\AppData\Local\Microsoft\Windows\Temporary Internet Files\Content.IE5\MMHF5AC4\MC90024219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484783"/>
            <a:ext cx="1324365" cy="1421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rochazkovaE\AppData\Local\Microsoft\Windows\Temporary Internet Files\Content.IE5\VA2H4KKW\MC90034482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140968"/>
            <a:ext cx="1187817" cy="1456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ProchazkovaE\AppData\Local\Microsoft\Windows\Temporary Internet Files\Content.IE5\VA2H4KKW\MC90034483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6228" y="4869160"/>
            <a:ext cx="1195837" cy="1409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059832" y="1691694"/>
            <a:ext cx="2660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eating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ice</a:t>
            </a:r>
            <a:r>
              <a:rPr lang="cs-CZ" dirty="0" smtClean="0"/>
              <a:t> </a:t>
            </a:r>
            <a:r>
              <a:rPr lang="cs-CZ" dirty="0" err="1" smtClean="0"/>
              <a:t>cream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82957" y="2340452"/>
            <a:ext cx="1327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sitting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50099" y="2956302"/>
            <a:ext cx="1479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running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94879" y="3684587"/>
            <a:ext cx="2196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playing</a:t>
            </a:r>
            <a:r>
              <a:rPr lang="cs-CZ" dirty="0" smtClean="0"/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54684" y="5204505"/>
            <a:ext cx="1516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jumping.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91554" y="4333746"/>
            <a:ext cx="1510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drinking</a:t>
            </a:r>
            <a:r>
              <a:rPr lang="cs-CZ" dirty="0"/>
              <a:t>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059832" y="6021288"/>
            <a:ext cx="2131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playing</a:t>
            </a:r>
            <a:r>
              <a:rPr lang="cs-CZ" dirty="0" smtClean="0"/>
              <a:t> </a:t>
            </a:r>
            <a:r>
              <a:rPr lang="cs-CZ" dirty="0" err="1" smtClean="0"/>
              <a:t>tennis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2749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146375" y="5317416"/>
            <a:ext cx="2170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playing</a:t>
            </a:r>
            <a:r>
              <a:rPr lang="cs-CZ" dirty="0" smtClean="0"/>
              <a:t> </a:t>
            </a:r>
            <a:r>
              <a:rPr lang="cs-CZ" dirty="0" err="1" smtClean="0"/>
              <a:t>tennis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30972" y="3748980"/>
            <a:ext cx="21773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Is</a:t>
            </a:r>
            <a:r>
              <a:rPr lang="cs-CZ" dirty="0" smtClean="0"/>
              <a:t> he </a:t>
            </a:r>
            <a:r>
              <a:rPr lang="cs-CZ" dirty="0" err="1" smtClean="0"/>
              <a:t>reading</a:t>
            </a:r>
            <a:r>
              <a:rPr lang="cs-CZ" dirty="0" smtClean="0"/>
              <a:t> a </a:t>
            </a:r>
            <a:r>
              <a:rPr lang="cs-CZ" dirty="0" err="1" smtClean="0"/>
              <a:t>book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449674" y="1658769"/>
            <a:ext cx="1638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jumping?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04094" y="1647609"/>
            <a:ext cx="1742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drinking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48350" y="5317416"/>
            <a:ext cx="2233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Is</a:t>
            </a:r>
            <a:r>
              <a:rPr lang="cs-CZ" dirty="0" smtClean="0"/>
              <a:t> he </a:t>
            </a:r>
            <a:r>
              <a:rPr lang="cs-CZ" dirty="0" err="1" smtClean="0"/>
              <a:t>plaiyng</a:t>
            </a:r>
            <a:r>
              <a:rPr lang="cs-CZ" dirty="0" smtClean="0"/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709876" y="3752286"/>
            <a:ext cx="1608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dancing?</a:t>
            </a:r>
            <a:endParaRPr lang="cs-CZ" dirty="0"/>
          </a:p>
        </p:txBody>
      </p:sp>
      <p:pic>
        <p:nvPicPr>
          <p:cNvPr id="1026" name="Picture 2" descr="C:\Users\ProchazkovaE\AppData\Local\Microsoft\Windows\Temporary Internet Files\Content.IE5\OJV14C8I\MP90043102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75" y="1462943"/>
            <a:ext cx="1493359" cy="1493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" y="0"/>
            <a:ext cx="9143999" cy="906975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3600" dirty="0" smtClean="0"/>
              <a:t>Odpověz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Yes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he (</a:t>
            </a: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she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No, he (</a:t>
            </a: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she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isn‘t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 descr="C:\Users\ProchazkovaE\AppData\Local\Microsoft\Windows\Temporary Internet Files\Content.IE5\MMHF5AC4\MC900440361[1].pn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8972" y="3129849"/>
            <a:ext cx="1618044" cy="1618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chazkovaE\AppData\Local\Microsoft\Windows\Temporary Internet Files\Content.IE5\TN3PGN12\MC9002866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37" y="4778749"/>
            <a:ext cx="1673352" cy="181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ochazkovaE\AppData\Local\Microsoft\Windows\Temporary Internet Files\Content.IE5\R6TMH8UR\MM900284128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923" y="1311639"/>
            <a:ext cx="1535229" cy="1493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chazkovaE\AppData\Local\Microsoft\Windows\Temporary Internet Files\Content.IE5\TN3PGN12\MC90043985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058" y="3104052"/>
            <a:ext cx="1663821" cy="166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rochazkovaE\AppData\Local\Microsoft\Windows\Temporary Internet Files\Content.IE5\O5OWQL3P\MC90035365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322" y="5429664"/>
            <a:ext cx="2020432" cy="1311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2389862" y="2435666"/>
            <a:ext cx="2018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320011" y="4384565"/>
            <a:ext cx="1947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230971" y="6068078"/>
            <a:ext cx="2089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449674" y="2435666"/>
            <a:ext cx="1947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499483" y="4385001"/>
            <a:ext cx="2230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548350" y="6085286"/>
            <a:ext cx="2230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2464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2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214</Words>
  <Application>Microsoft Office PowerPoint</Application>
  <PresentationFormat>Předvádění na obrazovce (4:3)</PresentationFormat>
  <Paragraphs>41</Paragraphs>
  <Slides>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CO DĚLAJÍ – WHAT ARE THEY DOING?</vt:lpstr>
      <vt:lpstr>Odpověz: Yes, he (she) is. /  No, he (she) isn‘t.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Procházková Eva</cp:lastModifiedBy>
  <cp:revision>30</cp:revision>
  <dcterms:created xsi:type="dcterms:W3CDTF">2011-08-21T15:31:45Z</dcterms:created>
  <dcterms:modified xsi:type="dcterms:W3CDTF">2011-12-09T17:30:10Z</dcterms:modified>
</cp:coreProperties>
</file>