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2" r:id="rId3"/>
    <p:sldId id="260" r:id="rId4"/>
    <p:sldId id="263" r:id="rId5"/>
    <p:sldId id="261" r:id="rId6"/>
    <p:sldId id="264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VY_22_INOVACE_19_Test -PPČ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Test - PPČ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VY_22_INOVACE_19_Test -PPČ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Test - PPČ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pracují samostatně na svých listech a poté společně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4053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</a:t>
            </a:r>
            <a:r>
              <a:rPr lang="cs-CZ" baseline="0" dirty="0" smtClean="0"/>
              <a:t> ke kontrole předchozího listu.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4053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pracují samostatně do svých listů a poté společně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258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</a:t>
            </a:r>
            <a:r>
              <a:rPr lang="cs-CZ" baseline="0" dirty="0" smtClean="0"/>
              <a:t> ke kontrole předchozího listu.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258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8477091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je určena pro </a:t>
            </a:r>
            <a:r>
              <a:rPr lang="cs-CZ" sz="2800" dirty="0" smtClean="0"/>
              <a:t>opakování </a:t>
            </a:r>
            <a:r>
              <a:rPr lang="cs-CZ" sz="2800" dirty="0" smtClean="0"/>
              <a:t> </a:t>
            </a:r>
            <a:r>
              <a:rPr lang="cs-CZ" sz="2800" dirty="0" smtClean="0"/>
              <a:t>slovní </a:t>
            </a:r>
            <a:r>
              <a:rPr lang="cs-CZ" sz="2800" dirty="0" smtClean="0"/>
              <a:t>zásoby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</a:t>
            </a:r>
            <a:r>
              <a:rPr lang="cs-CZ" sz="2800" dirty="0" smtClean="0"/>
              <a:t>učení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</a:t>
            </a:r>
            <a:r>
              <a:rPr lang="cs-CZ" sz="2800" smtClean="0"/>
              <a:t>: </a:t>
            </a:r>
            <a:r>
              <a:rPr lang="cs-CZ" sz="2800" smtClean="0"/>
              <a:t>doplňování </a:t>
            </a:r>
            <a:r>
              <a:rPr lang="cs-CZ" sz="2800" dirty="0" smtClean="0"/>
              <a:t>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971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Test – přítomný průběhový čas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u="sng" dirty="0" smtClean="0"/>
              <a:t>1.What are </a:t>
            </a:r>
            <a:r>
              <a:rPr lang="cs-CZ" sz="2400" b="1" u="sng" dirty="0" err="1" smtClean="0"/>
              <a:t>they</a:t>
            </a:r>
            <a:r>
              <a:rPr lang="cs-CZ" sz="2400" b="1" u="sng" dirty="0" smtClean="0"/>
              <a:t> </a:t>
            </a:r>
            <a:r>
              <a:rPr lang="cs-CZ" sz="2400" b="1" u="sng" dirty="0" err="1" smtClean="0"/>
              <a:t>doing</a:t>
            </a:r>
            <a:r>
              <a:rPr lang="cs-CZ" sz="2400" b="1" u="sng" dirty="0" smtClean="0"/>
              <a:t>?</a:t>
            </a:r>
            <a:endParaRPr lang="cs-CZ" sz="2400" b="1" u="sng" dirty="0"/>
          </a:p>
        </p:txBody>
      </p:sp>
      <p:pic>
        <p:nvPicPr>
          <p:cNvPr id="1028" name="Picture 4" descr="C:\Users\ProchazkovaE\AppData\Local\Microsoft\Windows\Temporary Internet Files\Content.IE5\O5OWQL3P\MC900217574[1].wmf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64" y="3904369"/>
            <a:ext cx="1081608" cy="118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TLWFA20Q\MC900344846[1].wmf"/>
          <p:cNvPicPr>
            <a:picLocks noChangeAspect="1" noChangeArrowheads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96" y="5132139"/>
            <a:ext cx="1512169" cy="141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O5OWQL3P\MC900344836[1].wmf"/>
          <p:cNvPicPr>
            <a:picLocks noChangeAspect="1" noChangeArrowheads="1"/>
          </p:cNvPicPr>
          <p:nvPr/>
        </p:nvPicPr>
        <p:blipFill>
          <a:blip r:embed="rId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951" y="2328453"/>
            <a:ext cx="1070145" cy="126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O5OWQL3P\MC900250421[1].wmf"/>
          <p:cNvPicPr>
            <a:picLocks noChangeAspect="1" noChangeArrowheads="1"/>
          </p:cNvPicPr>
          <p:nvPr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366" y="3660499"/>
            <a:ext cx="1265311" cy="1401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O5OWQL3P\MC900354224[1].wmf"/>
          <p:cNvPicPr>
            <a:picLocks noChangeAspect="1" noChangeArrowheads="1"/>
          </p:cNvPicPr>
          <p:nvPr/>
        </p:nvPicPr>
        <p:blipFill>
          <a:blip r:embed="rId7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714" y="5301208"/>
            <a:ext cx="1796617" cy="137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TLWFA20Q\MM900309779[1].gif"/>
          <p:cNvPicPr>
            <a:picLocks noChangeAspect="1" noChangeArrowheads="1" noCrop="1"/>
          </p:cNvPicPr>
          <p:nvPr/>
        </p:nvPicPr>
        <p:blipFill>
          <a:blip r:embed="rId8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39" y="2328453"/>
            <a:ext cx="1485508" cy="148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8" y="2959063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4361414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5986694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33677" y="2959063"/>
            <a:ext cx="3076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-----------------------------------------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78522" y="4358646"/>
            <a:ext cx="3005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99331" y="5986694"/>
            <a:ext cx="3147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------------------------------------------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497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Test – přítomný průběhový čas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u="sng" dirty="0" smtClean="0"/>
              <a:t>1.What are </a:t>
            </a:r>
            <a:r>
              <a:rPr lang="cs-CZ" sz="2400" b="1" u="sng" dirty="0" err="1" smtClean="0"/>
              <a:t>they</a:t>
            </a:r>
            <a:r>
              <a:rPr lang="cs-CZ" sz="2400" b="1" u="sng" dirty="0" smtClean="0"/>
              <a:t> </a:t>
            </a:r>
            <a:r>
              <a:rPr lang="cs-CZ" sz="2400" b="1" u="sng" dirty="0" err="1" smtClean="0"/>
              <a:t>doing</a:t>
            </a:r>
            <a:r>
              <a:rPr lang="cs-CZ" sz="2400" b="1" u="sng" dirty="0" smtClean="0"/>
              <a:t>?</a:t>
            </a:r>
            <a:endParaRPr lang="cs-CZ" sz="2400" b="1" u="sng" dirty="0"/>
          </a:p>
        </p:txBody>
      </p:sp>
      <p:pic>
        <p:nvPicPr>
          <p:cNvPr id="1028" name="Picture 4" descr="C:\Users\ProchazkovaE\AppData\Local\Microsoft\Windows\Temporary Internet Files\Content.IE5\O5OWQL3P\MC900217574[1].wmf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64" y="3904369"/>
            <a:ext cx="1081608" cy="118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TLWFA20Q\MC900344846[1].wmf"/>
          <p:cNvPicPr>
            <a:picLocks noChangeAspect="1" noChangeArrowheads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96" y="5132139"/>
            <a:ext cx="1512169" cy="141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O5OWQL3P\MC900344836[1].wmf"/>
          <p:cNvPicPr>
            <a:picLocks noChangeAspect="1" noChangeArrowheads="1"/>
          </p:cNvPicPr>
          <p:nvPr/>
        </p:nvPicPr>
        <p:blipFill>
          <a:blip r:embed="rId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951" y="2328453"/>
            <a:ext cx="1070145" cy="126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O5OWQL3P\MC900250421[1].wmf"/>
          <p:cNvPicPr>
            <a:picLocks noChangeAspect="1" noChangeArrowheads="1"/>
          </p:cNvPicPr>
          <p:nvPr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366" y="3660499"/>
            <a:ext cx="1265311" cy="1401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O5OWQL3P\MC900354224[1].wmf"/>
          <p:cNvPicPr>
            <a:picLocks noChangeAspect="1" noChangeArrowheads="1"/>
          </p:cNvPicPr>
          <p:nvPr/>
        </p:nvPicPr>
        <p:blipFill>
          <a:blip r:embed="rId7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714" y="5301208"/>
            <a:ext cx="1796617" cy="137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TLWFA20Q\MM900309779[1].gif"/>
          <p:cNvPicPr>
            <a:picLocks noChangeAspect="1" noChangeArrowheads="1" noCrop="1"/>
          </p:cNvPicPr>
          <p:nvPr/>
        </p:nvPicPr>
        <p:blipFill>
          <a:blip r:embed="rId8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39" y="2328453"/>
            <a:ext cx="1485508" cy="148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8" y="2959063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4361414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5986694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33677" y="2959063"/>
            <a:ext cx="3076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-----------------------------------------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78522" y="4358646"/>
            <a:ext cx="3005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99331" y="5986694"/>
            <a:ext cx="3147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------------------------------------------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07704" y="2780928"/>
            <a:ext cx="17956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She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diving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843691" y="4176571"/>
            <a:ext cx="19062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He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running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907704" y="5838888"/>
            <a:ext cx="1714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He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eating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81597" y="2780928"/>
            <a:ext cx="1954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He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drinking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81597" y="4176570"/>
            <a:ext cx="1879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He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reading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975020" y="5838888"/>
            <a:ext cx="27740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She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playing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tennis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78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6815" y="665885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u="sng" dirty="0"/>
              <a:t>2</a:t>
            </a:r>
            <a:r>
              <a:rPr lang="cs-CZ" sz="2400" b="1" u="sng" dirty="0" smtClean="0"/>
              <a:t>.Answer </a:t>
            </a:r>
            <a:r>
              <a:rPr lang="cs-CZ" sz="2400" b="1" u="sng" dirty="0" err="1" smtClean="0"/>
              <a:t>the</a:t>
            </a:r>
            <a:r>
              <a:rPr lang="cs-CZ" sz="2400" b="1" u="sng" dirty="0" smtClean="0"/>
              <a:t> </a:t>
            </a:r>
            <a:r>
              <a:rPr lang="cs-CZ" sz="2400" b="1" u="sng" dirty="0" err="1" smtClean="0"/>
              <a:t>questions</a:t>
            </a:r>
            <a:endParaRPr lang="cs-CZ" sz="2400" b="1" u="sng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03648" y="2959063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49140" y="4358645"/>
            <a:ext cx="1806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5986694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33677" y="2959063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78522" y="4358646"/>
            <a:ext cx="2098246" cy="369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99331" y="5986694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</a:t>
            </a:r>
            <a:endParaRPr lang="cs-CZ" dirty="0"/>
          </a:p>
        </p:txBody>
      </p:sp>
      <p:pic>
        <p:nvPicPr>
          <p:cNvPr id="2050" name="Picture 2" descr="C:\Users\ProchazkovaE\AppData\Local\Microsoft\Windows\Temporary Internet Files\Content.IE5\OJV14C8I\MC900222047[1].wmf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65" y="3675454"/>
            <a:ext cx="1280829" cy="129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rochazkovaE\AppData\Local\Microsoft\Windows\Temporary Internet Files\Content.IE5\OJV14C8I\MC900334074[1].wmf"/>
          <p:cNvPicPr>
            <a:picLocks noChangeAspect="1" noChangeArrowheads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12" y="2032403"/>
            <a:ext cx="907735" cy="1319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chazkovaE\AppData\Local\Microsoft\Windows\Temporary Internet Files\Content.IE5\TN3PGN12\MC90005400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30" y="5001517"/>
            <a:ext cx="1189842" cy="168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rochazkovaE\AppData\Local\Microsoft\Windows\Temporary Internet Files\Content.IE5\VA2H4KKW\MM900286670[1].gif"/>
          <p:cNvPicPr>
            <a:picLocks noChangeAspect="1" noChangeArrowheads="1" noCrop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366" y="2118547"/>
            <a:ext cx="1939652" cy="168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ProchazkovaE\AppData\Local\Microsoft\Windows\Temporary Internet Files\Content.IE5\OJV14C8I\MC900285996[1].wmf"/>
          <p:cNvPicPr>
            <a:picLocks noChangeAspect="1" noChangeArrowheads="1"/>
          </p:cNvPicPr>
          <p:nvPr/>
        </p:nvPicPr>
        <p:blipFill>
          <a:blip r:embed="rId7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688" y="4131799"/>
            <a:ext cx="1056944" cy="119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ProchazkovaE\AppData\Local\Microsoft\Windows\Temporary Internet Files\Content.IE5\R6TMH8UR\MC900212971[1].wmf"/>
          <p:cNvPicPr>
            <a:picLocks noChangeAspect="1" noChangeArrowheads="1"/>
          </p:cNvPicPr>
          <p:nvPr/>
        </p:nvPicPr>
        <p:blipFill>
          <a:blip r:embed="rId8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990" y="5640051"/>
            <a:ext cx="1812341" cy="71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480575" y="2316921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dancing?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38988" y="3614913"/>
            <a:ext cx="1491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reading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43030" y="5139490"/>
            <a:ext cx="2080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98185" y="2312360"/>
            <a:ext cx="1683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writing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835041" y="3799579"/>
            <a:ext cx="1345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diving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798185" y="5260875"/>
            <a:ext cx="1741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swimming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31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6815" y="665885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u="sng" dirty="0"/>
              <a:t>2</a:t>
            </a:r>
            <a:r>
              <a:rPr lang="cs-CZ" sz="2400" b="1" u="sng" dirty="0" smtClean="0"/>
              <a:t>.Answer </a:t>
            </a:r>
            <a:r>
              <a:rPr lang="cs-CZ" sz="2400" b="1" u="sng" dirty="0" err="1" smtClean="0"/>
              <a:t>the</a:t>
            </a:r>
            <a:r>
              <a:rPr lang="cs-CZ" sz="2400" b="1" u="sng" dirty="0" smtClean="0"/>
              <a:t> </a:t>
            </a:r>
            <a:r>
              <a:rPr lang="cs-CZ" sz="2400" b="1" u="sng" dirty="0" err="1" smtClean="0"/>
              <a:t>questions</a:t>
            </a:r>
            <a:endParaRPr lang="cs-CZ" sz="2400" b="1" u="sng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03648" y="2959063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49140" y="4358645"/>
            <a:ext cx="1806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5986694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33677" y="2959063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78522" y="4358646"/>
            <a:ext cx="2098246" cy="369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99331" y="5986694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</a:t>
            </a:r>
            <a:endParaRPr lang="cs-CZ" dirty="0"/>
          </a:p>
        </p:txBody>
      </p:sp>
      <p:pic>
        <p:nvPicPr>
          <p:cNvPr id="2050" name="Picture 2" descr="C:\Users\ProchazkovaE\AppData\Local\Microsoft\Windows\Temporary Internet Files\Content.IE5\OJV14C8I\MC900222047[1].wmf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65" y="3675454"/>
            <a:ext cx="1280829" cy="129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rochazkovaE\AppData\Local\Microsoft\Windows\Temporary Internet Files\Content.IE5\OJV14C8I\MC900334074[1].wmf"/>
          <p:cNvPicPr>
            <a:picLocks noChangeAspect="1" noChangeArrowheads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12" y="2032403"/>
            <a:ext cx="907735" cy="1319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chazkovaE\AppData\Local\Microsoft\Windows\Temporary Internet Files\Content.IE5\TN3PGN12\MC90005400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30" y="5001517"/>
            <a:ext cx="1189842" cy="168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rochazkovaE\AppData\Local\Microsoft\Windows\Temporary Internet Files\Content.IE5\VA2H4KKW\MM900286670[1].gif"/>
          <p:cNvPicPr>
            <a:picLocks noChangeAspect="1" noChangeArrowheads="1" noCrop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366" y="2118547"/>
            <a:ext cx="1939652" cy="168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ProchazkovaE\AppData\Local\Microsoft\Windows\Temporary Internet Files\Content.IE5\OJV14C8I\MC900285996[1].wmf"/>
          <p:cNvPicPr>
            <a:picLocks noChangeAspect="1" noChangeArrowheads="1"/>
          </p:cNvPicPr>
          <p:nvPr/>
        </p:nvPicPr>
        <p:blipFill>
          <a:blip r:embed="rId7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688" y="4131799"/>
            <a:ext cx="1056944" cy="119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ProchazkovaE\AppData\Local\Microsoft\Windows\Temporary Internet Files\Content.IE5\R6TMH8UR\MC900212971[1].wmf"/>
          <p:cNvPicPr>
            <a:picLocks noChangeAspect="1" noChangeArrowheads="1"/>
          </p:cNvPicPr>
          <p:nvPr/>
        </p:nvPicPr>
        <p:blipFill>
          <a:blip r:embed="rId8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990" y="5640051"/>
            <a:ext cx="1812341" cy="71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480575" y="2316921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dancing?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38988" y="3614913"/>
            <a:ext cx="1491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reading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43030" y="5139490"/>
            <a:ext cx="2080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98185" y="2312360"/>
            <a:ext cx="1683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writing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835041" y="3799579"/>
            <a:ext cx="1345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diving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798185" y="5260875"/>
            <a:ext cx="1741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swimming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696435" y="2813279"/>
            <a:ext cx="12883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Yes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she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738903" y="4217031"/>
            <a:ext cx="1427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No, he </a:t>
            </a:r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isn‘t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728725" y="5855699"/>
            <a:ext cx="1427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No, he </a:t>
            </a:r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isn‘t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001018" y="2813279"/>
            <a:ext cx="11873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Yes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he </a:t>
            </a:r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881017" y="4217031"/>
            <a:ext cx="1427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No, he </a:t>
            </a:r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isn‘t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033957" y="5855699"/>
            <a:ext cx="11873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Yes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he </a:t>
            </a:r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82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271</Words>
  <Application>Microsoft Office PowerPoint</Application>
  <PresentationFormat>Předvádění na obrazovce (4:3)</PresentationFormat>
  <Paragraphs>79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Test – přítomný průběhový čas</vt:lpstr>
      <vt:lpstr>Test – přítomný průběhový čas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31</cp:revision>
  <dcterms:created xsi:type="dcterms:W3CDTF">2011-08-21T15:31:45Z</dcterms:created>
  <dcterms:modified xsi:type="dcterms:W3CDTF">2011-12-09T17:47:16Z</dcterms:modified>
</cp:coreProperties>
</file>