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1" r:id="rId3"/>
    <p:sldId id="265" r:id="rId4"/>
    <p:sldId id="266" r:id="rId5"/>
    <p:sldId id="269" r:id="rId6"/>
    <p:sldId id="27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VY_22_INOVACE_20_Počasí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Počasí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VY_22_INOVACE_20_Počasí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Počasí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0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Žáci připojují k obrázku vhodné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426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Může být též použit jako pracovní</a:t>
            </a:r>
            <a:r>
              <a:rPr lang="cs-CZ" baseline="0" dirty="0" smtClean="0"/>
              <a:t> list pro samostatnou práci žáků nebo pro společnou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259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procvičení slovní zásoby. Může být též použit jako pracovní</a:t>
            </a:r>
            <a:r>
              <a:rPr lang="cs-CZ" baseline="0" dirty="0" smtClean="0"/>
              <a:t> list pro samostatnou práci žáků nebo pro společnou práci na tabuli.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098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8.gi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599885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71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POČASÍ - WEATHER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rgbClr val="0070C0"/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Je slunečno.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Je horko.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Je chladno.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Je větrno.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Prší.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Je zataženo.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Sněží.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Je polojasno.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sunny.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hot.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windy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cloudy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snowing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somewhat</a:t>
            </a:r>
            <a:r>
              <a:rPr lang="cs-CZ" dirty="0" smtClean="0"/>
              <a:t> </a:t>
            </a:r>
            <a:r>
              <a:rPr lang="cs-CZ" dirty="0" err="1" smtClean="0"/>
              <a:t>cloudy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23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Přiřaď k obrázku vhodné slovo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519063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TLWFA20Q\MC90044040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16" y="332436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JV14C8I\MC9003468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805" y="3140968"/>
            <a:ext cx="1786961" cy="16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MMHF5AC4\MC900251021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036688"/>
            <a:ext cx="2808312" cy="156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MMHF5AC4\MC900432587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195" y="500854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N3PGN12\MC90044180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266946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32396" y="1737205"/>
            <a:ext cx="1647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F0"/>
                </a:solidFill>
              </a:rPr>
              <a:t>It‘s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windy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70828" y="3062756"/>
            <a:ext cx="1632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F0"/>
                </a:solidFill>
              </a:rPr>
              <a:t>It‘s</a:t>
            </a:r>
            <a:r>
              <a:rPr lang="cs-CZ" sz="2800" dirty="0" smtClean="0">
                <a:solidFill>
                  <a:srgbClr val="00B0F0"/>
                </a:solidFill>
              </a:rPr>
              <a:t> sunny.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5661217"/>
            <a:ext cx="3341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F0"/>
                </a:solidFill>
              </a:rPr>
              <a:t>It‘s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somewhat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cloudy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6109" y="4314698"/>
            <a:ext cx="1732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F0"/>
                </a:solidFill>
              </a:rPr>
              <a:t>It‘s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cloudy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55090" y="3664843"/>
            <a:ext cx="1401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F0"/>
                </a:solidFill>
              </a:rPr>
              <a:t>It‘s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cold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39613" y="5001266"/>
            <a:ext cx="2005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F0"/>
                </a:solidFill>
              </a:rPr>
              <a:t>It‘s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snowing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6324" y="2437120"/>
            <a:ext cx="1791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F0"/>
                </a:solidFill>
              </a:rPr>
              <a:t>It‘s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raining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14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windi</a:t>
            </a:r>
            <a:r>
              <a:rPr lang="cs-CZ" dirty="0" smtClean="0"/>
              <a:t>.  ………………………......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claudy</a:t>
            </a:r>
            <a:r>
              <a:rPr lang="cs-CZ" dirty="0" smtClean="0"/>
              <a:t>. ……………………………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somevhat</a:t>
            </a:r>
            <a:r>
              <a:rPr lang="cs-CZ" dirty="0" smtClean="0"/>
              <a:t> </a:t>
            </a:r>
            <a:r>
              <a:rPr lang="cs-CZ" dirty="0" err="1" smtClean="0"/>
              <a:t>cloudy</a:t>
            </a:r>
            <a:r>
              <a:rPr lang="cs-CZ" dirty="0" smtClean="0"/>
              <a:t>. ………………………………..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snouwing</a:t>
            </a:r>
            <a:r>
              <a:rPr lang="cs-CZ" dirty="0" smtClean="0"/>
              <a:t>. ……………………………………………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hott</a:t>
            </a:r>
            <a:r>
              <a:rPr lang="cs-CZ" dirty="0" smtClean="0"/>
              <a:t>. ………………………………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reining</a:t>
            </a:r>
            <a:r>
              <a:rPr lang="cs-CZ" dirty="0" smtClean="0"/>
              <a:t>. ………………………….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sanny</a:t>
            </a:r>
            <a:r>
              <a:rPr lang="cs-CZ" dirty="0" smtClean="0"/>
              <a:t>. …………………………….</a:t>
            </a:r>
          </a:p>
          <a:p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. ……………………………....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07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Answer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questions</a:t>
            </a:r>
            <a:r>
              <a:rPr lang="cs-CZ" sz="3600" dirty="0" smtClean="0"/>
              <a:t> ( odpověz na otázky 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500" dirty="0" err="1" smtClean="0"/>
              <a:t>Is</a:t>
            </a:r>
            <a:r>
              <a:rPr lang="cs-CZ" sz="3500" dirty="0" smtClean="0"/>
              <a:t> </a:t>
            </a:r>
            <a:r>
              <a:rPr lang="cs-CZ" sz="3500" dirty="0" err="1" smtClean="0"/>
              <a:t>it</a:t>
            </a:r>
            <a:r>
              <a:rPr lang="cs-CZ" sz="3500" dirty="0" smtClean="0"/>
              <a:t> </a:t>
            </a:r>
            <a:r>
              <a:rPr lang="cs-CZ" sz="3500" dirty="0" err="1" smtClean="0"/>
              <a:t>raining</a:t>
            </a:r>
            <a:r>
              <a:rPr lang="cs-CZ" sz="3500" dirty="0" smtClean="0"/>
              <a:t>? </a:t>
            </a:r>
          </a:p>
          <a:p>
            <a:pPr marL="0" indent="0">
              <a:buNone/>
            </a:pPr>
            <a:r>
              <a:rPr lang="cs-CZ" sz="3500" dirty="0" smtClean="0"/>
              <a:t>………………….</a:t>
            </a:r>
          </a:p>
          <a:p>
            <a:pPr marL="0" indent="0">
              <a:buNone/>
            </a:pPr>
            <a:endParaRPr lang="cs-CZ" sz="3500" dirty="0"/>
          </a:p>
          <a:p>
            <a:pPr marL="0" indent="0">
              <a:buNone/>
            </a:pPr>
            <a:r>
              <a:rPr lang="cs-CZ" sz="3500" dirty="0" err="1" smtClean="0"/>
              <a:t>Is</a:t>
            </a:r>
            <a:r>
              <a:rPr lang="cs-CZ" sz="3500" dirty="0" smtClean="0"/>
              <a:t> </a:t>
            </a:r>
            <a:r>
              <a:rPr lang="cs-CZ" sz="3500" dirty="0" err="1" smtClean="0"/>
              <a:t>it</a:t>
            </a:r>
            <a:r>
              <a:rPr lang="cs-CZ" sz="3500" dirty="0" smtClean="0"/>
              <a:t> sunny?</a:t>
            </a:r>
          </a:p>
          <a:p>
            <a:pPr marL="0" indent="0">
              <a:buNone/>
            </a:pPr>
            <a:r>
              <a:rPr lang="cs-CZ" sz="3500" dirty="0" smtClean="0"/>
              <a:t>………………..</a:t>
            </a:r>
          </a:p>
          <a:p>
            <a:pPr marL="0" indent="0">
              <a:buNone/>
            </a:pPr>
            <a:endParaRPr lang="cs-CZ" sz="3500" dirty="0"/>
          </a:p>
          <a:p>
            <a:pPr marL="0" indent="0">
              <a:buNone/>
            </a:pPr>
            <a:r>
              <a:rPr lang="cs-CZ" sz="3500" dirty="0" err="1" smtClean="0"/>
              <a:t>Is</a:t>
            </a:r>
            <a:r>
              <a:rPr lang="cs-CZ" sz="3500" dirty="0" smtClean="0"/>
              <a:t> </a:t>
            </a:r>
            <a:r>
              <a:rPr lang="cs-CZ" sz="3500" dirty="0" err="1" smtClean="0"/>
              <a:t>it</a:t>
            </a:r>
            <a:r>
              <a:rPr lang="cs-CZ" sz="3500" dirty="0" smtClean="0"/>
              <a:t> hot?</a:t>
            </a:r>
          </a:p>
          <a:p>
            <a:pPr marL="0" indent="0">
              <a:buNone/>
            </a:pPr>
            <a:r>
              <a:rPr lang="cs-CZ" sz="3500" dirty="0" smtClean="0"/>
              <a:t>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  </a:t>
            </a:r>
            <a:r>
              <a:rPr lang="cs-CZ" sz="3600" dirty="0" err="1" smtClean="0"/>
              <a:t>snowing</a:t>
            </a:r>
            <a:r>
              <a:rPr lang="cs-CZ" sz="3600" dirty="0" smtClean="0"/>
              <a:t>?</a:t>
            </a:r>
          </a:p>
          <a:p>
            <a:pPr marL="0" indent="0">
              <a:buNone/>
            </a:pPr>
            <a:r>
              <a:rPr lang="cs-CZ" sz="3600" dirty="0" smtClean="0"/>
              <a:t>…………………..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cloudy</a:t>
            </a:r>
            <a:r>
              <a:rPr lang="cs-CZ" sz="3600" dirty="0" smtClean="0"/>
              <a:t>?</a:t>
            </a:r>
          </a:p>
          <a:p>
            <a:pPr marL="0" indent="0">
              <a:buNone/>
            </a:pPr>
            <a:r>
              <a:rPr lang="cs-CZ" sz="3600" dirty="0" smtClean="0"/>
              <a:t>………………….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windy</a:t>
            </a:r>
            <a:r>
              <a:rPr lang="cs-CZ" sz="3600" dirty="0" smtClean="0"/>
              <a:t> ?</a:t>
            </a:r>
          </a:p>
          <a:p>
            <a:pPr marL="0" indent="0">
              <a:buNone/>
            </a:pPr>
            <a:r>
              <a:rPr lang="cs-CZ" sz="3600" dirty="0" smtClean="0"/>
              <a:t>…………………</a:t>
            </a:r>
            <a:endParaRPr lang="cs-CZ" sz="3600" dirty="0"/>
          </a:p>
        </p:txBody>
      </p:sp>
      <p:pic>
        <p:nvPicPr>
          <p:cNvPr id="4" name="Picture 11" descr="C:\Users\ProchazkovaE\AppData\Local\Microsoft\Windows\Temporary Internet Files\Content.IE5\O5OWQL3P\MM900354676[1].gif"/>
          <p:cNvPicPr>
            <a:picLocks noChangeAspect="1" noChangeArrowheads="1" noCrop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32863"/>
            <a:ext cx="1008112" cy="146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ProchazkovaE\AppData\Local\Microsoft\Windows\Temporary Internet Files\Content.IE5\TLWFA20Q\MC90043259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6299" y="2993588"/>
            <a:ext cx="1034405" cy="103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chazkovaE\AppData\Local\Microsoft\Windows\Temporary Internet Files\Content.IE5\MMHF5AC4\MC900438397[1].jpg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364440"/>
            <a:ext cx="125852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rochazkovaE\AppData\Local\Microsoft\Windows\Temporary Internet Files\Content.IE5\R6TMH8UR\MC900235377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682" y="1570694"/>
            <a:ext cx="1449773" cy="147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ProchazkovaE\AppData\Local\Microsoft\Windows\Temporary Internet Files\Content.IE5\MMHF5AC4\MC900432587[2].png"/>
          <p:cNvPicPr>
            <a:picLocks noChangeAspect="1" noChangeArrowheads="1"/>
          </p:cNvPicPr>
          <p:nvPr/>
        </p:nvPicPr>
        <p:blipFill>
          <a:blip r:embed="rId7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755" y="2986242"/>
            <a:ext cx="1245646" cy="124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5" descr="C:\Users\ProchazkovaE\AppData\Local\Microsoft\Windows\Temporary Internet Files\Content.IE5\TN3PGN12\MC900413534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899" y="4231888"/>
            <a:ext cx="1429358" cy="120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19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314</Words>
  <Application>Microsoft Office PowerPoint</Application>
  <PresentationFormat>Předvádění na obrazovce (4:3)</PresentationFormat>
  <Paragraphs>80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POČASÍ - WEATHER</vt:lpstr>
      <vt:lpstr>Přiřaď k obrázku vhodné slovo</vt:lpstr>
      <vt:lpstr>Oprav věty</vt:lpstr>
      <vt:lpstr>Answer the questions ( odpověz na otázky 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53</cp:revision>
  <dcterms:created xsi:type="dcterms:W3CDTF">2011-08-21T15:31:45Z</dcterms:created>
  <dcterms:modified xsi:type="dcterms:W3CDTF">2011-12-09T17:48:35Z</dcterms:modified>
</cp:coreProperties>
</file>