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71" r:id="rId4"/>
    <p:sldId id="272" r:id="rId5"/>
    <p:sldId id="264" r:id="rId6"/>
    <p:sldId id="269" r:id="rId7"/>
    <p:sldId id="273" r:id="rId8"/>
    <p:sldId id="274" r:id="rId9"/>
    <p:sldId id="275" r:id="rId10"/>
    <p:sldId id="27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E702B-FD72-46C1-AEFE-5F2646A5211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69C4DE-B440-4D1F-81F0-77844CAD9A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880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608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116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742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233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281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0006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926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6792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7564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69C4DE-B440-4D1F-81F0-77844CAD9AE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13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VY_32_INOVACE_05_násobení a dělení číslem 5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</a:t>
            </a:r>
            <a:r>
              <a:rPr lang="cs-CZ" dirty="0"/>
              <a:t>4</a:t>
            </a:r>
            <a:r>
              <a:rPr lang="cs-CZ" dirty="0" smtClean="0"/>
              <a:t>. ročníku.</a:t>
            </a:r>
          </a:p>
          <a:p>
            <a:r>
              <a:rPr lang="cs-CZ" dirty="0" smtClean="0"/>
              <a:t>Vytvořeno v období dubna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16157428"/>
              </p:ext>
            </p:extLst>
          </p:nvPr>
        </p:nvGraphicFramePr>
        <p:xfrm>
          <a:off x="990275" y="170080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23528" y="1801416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029634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5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38900300"/>
              </p:ext>
            </p:extLst>
          </p:nvPr>
        </p:nvGraphicFramePr>
        <p:xfrm>
          <a:off x="990275" y="339507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23528" y="3495680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868" y="3723898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3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2216926"/>
              </p:ext>
            </p:extLst>
          </p:nvPr>
        </p:nvGraphicFramePr>
        <p:xfrm>
          <a:off x="1016496" y="5185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Zahnutá šipka doprava 11"/>
          <p:cNvSpPr/>
          <p:nvPr/>
        </p:nvSpPr>
        <p:spPr>
          <a:xfrm>
            <a:off x="349749" y="5286400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9749" y="5514618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4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468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0425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50 </a:t>
            </a:r>
            <a:r>
              <a:rPr lang="cs-CZ" sz="4400" dirty="0"/>
              <a:t>:</a:t>
            </a:r>
            <a:r>
              <a:rPr lang="cs-CZ" sz="4400" dirty="0" smtClean="0"/>
              <a:t> 5 = </a:t>
            </a:r>
          </a:p>
          <a:p>
            <a:pPr marL="0" indent="0">
              <a:buNone/>
            </a:pPr>
            <a:r>
              <a:rPr lang="cs-CZ" sz="4400" dirty="0" smtClean="0"/>
              <a:t>30 </a:t>
            </a:r>
            <a:r>
              <a:rPr lang="cs-CZ" sz="4400" dirty="0"/>
              <a:t>:</a:t>
            </a:r>
            <a:r>
              <a:rPr lang="cs-CZ" sz="4400" dirty="0" smtClean="0"/>
              <a:t> 5 =</a:t>
            </a:r>
          </a:p>
          <a:p>
            <a:pPr marL="0" indent="0">
              <a:buNone/>
            </a:pPr>
            <a:r>
              <a:rPr lang="cs-CZ" sz="4400" dirty="0" smtClean="0"/>
              <a:t>20 </a:t>
            </a:r>
            <a:r>
              <a:rPr lang="cs-CZ" sz="4400" dirty="0"/>
              <a:t>:</a:t>
            </a:r>
            <a:r>
              <a:rPr lang="cs-CZ" sz="4400" dirty="0" smtClean="0"/>
              <a:t> 5 =</a:t>
            </a:r>
          </a:p>
          <a:p>
            <a:pPr marL="0" indent="0">
              <a:buNone/>
            </a:pPr>
            <a:r>
              <a:rPr lang="cs-CZ" sz="4400" dirty="0" smtClean="0"/>
              <a:t>10 : 5 =</a:t>
            </a:r>
          </a:p>
          <a:p>
            <a:pPr marL="0" indent="0">
              <a:buNone/>
            </a:pPr>
            <a:r>
              <a:rPr lang="cs-CZ" sz="4400" dirty="0" smtClean="0"/>
              <a:t>45 : 5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0 : 5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35 : 5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5 </a:t>
            </a:r>
            <a:r>
              <a:rPr lang="cs-CZ" sz="4400" dirty="0"/>
              <a:t>:</a:t>
            </a:r>
            <a:r>
              <a:rPr lang="cs-CZ" sz="4400" dirty="0" smtClean="0"/>
              <a:t>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40 </a:t>
            </a:r>
            <a:r>
              <a:rPr lang="cs-CZ" sz="4400" dirty="0"/>
              <a:t>:</a:t>
            </a:r>
            <a:r>
              <a:rPr lang="cs-CZ" sz="4400" dirty="0" smtClean="0"/>
              <a:t>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15 : 5 </a:t>
            </a:r>
            <a:r>
              <a:rPr lang="cs-CZ" sz="4400" dirty="0"/>
              <a:t>=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25 : 5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20 :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15 :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25 :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10 : 5 </a:t>
            </a:r>
            <a:r>
              <a:rPr lang="cs-CZ" sz="4400" dirty="0"/>
              <a:t>=</a:t>
            </a:r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065" y="548680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20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340768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Paní učitelka rozděluje 45 míčků mezi 5 dětí. Kolik míčků dostane každé dítě ?</a:t>
            </a:r>
          </a:p>
          <a:p>
            <a:pPr marL="0" indent="0">
              <a:buNone/>
            </a:pPr>
            <a:r>
              <a:rPr lang="cs-CZ" sz="2800" dirty="0" smtClean="0"/>
              <a:t>    ______________________</a:t>
            </a: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    ___________________________________________</a:t>
            </a:r>
            <a:endParaRPr lang="cs-CZ" sz="4400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4400" dirty="0" smtClean="0"/>
              <a:t>Správný počet míčků vybarvi:</a:t>
            </a:r>
          </a:p>
        </p:txBody>
      </p:sp>
      <p:sp>
        <p:nvSpPr>
          <p:cNvPr id="4" name="Ovál 3"/>
          <p:cNvSpPr/>
          <p:nvPr/>
        </p:nvSpPr>
        <p:spPr>
          <a:xfrm>
            <a:off x="467544" y="5661248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71600" y="5997252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475656" y="5667052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979712" y="6065676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83768" y="5661248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987824" y="6030428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19872" y="5588780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923928" y="5924784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27984" y="5594584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932040" y="5993208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436096" y="5588780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940152" y="5957960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9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  Vypočítej: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46770521"/>
              </p:ext>
            </p:extLst>
          </p:nvPr>
        </p:nvGraphicFramePr>
        <p:xfrm>
          <a:off x="990275" y="170080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hnutá šipka doprava 4"/>
          <p:cNvSpPr/>
          <p:nvPr/>
        </p:nvSpPr>
        <p:spPr>
          <a:xfrm>
            <a:off x="323528" y="1801416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029634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5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83702146"/>
              </p:ext>
            </p:extLst>
          </p:nvPr>
        </p:nvGraphicFramePr>
        <p:xfrm>
          <a:off x="990275" y="339507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23528" y="3495680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868" y="3723898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3</a:t>
            </a:r>
            <a:endParaRPr lang="cs-CZ" sz="4000" b="1" dirty="0">
              <a:solidFill>
                <a:prstClr val="black"/>
              </a:solidFill>
            </a:endParaRPr>
          </a:p>
        </p:txBody>
      </p:sp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1124345"/>
              </p:ext>
            </p:extLst>
          </p:nvPr>
        </p:nvGraphicFramePr>
        <p:xfrm>
          <a:off x="1016496" y="5185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28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Zahnutá šipka doprava 11"/>
          <p:cNvSpPr/>
          <p:nvPr/>
        </p:nvSpPr>
        <p:spPr>
          <a:xfrm>
            <a:off x="349749" y="5286400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9749" y="5514618"/>
            <a:ext cx="5357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baseline="28000" dirty="0" smtClean="0">
                <a:solidFill>
                  <a:prstClr val="black"/>
                </a:solidFill>
              </a:rPr>
              <a:t>.</a:t>
            </a:r>
            <a:r>
              <a:rPr lang="cs-CZ" sz="4000" b="1" dirty="0" smtClean="0">
                <a:solidFill>
                  <a:prstClr val="black"/>
                </a:solidFill>
              </a:rPr>
              <a:t>4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307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50 </a:t>
            </a:r>
            <a:r>
              <a:rPr lang="cs-CZ" sz="4400" dirty="0"/>
              <a:t>:</a:t>
            </a:r>
            <a:r>
              <a:rPr lang="cs-CZ" sz="4400" dirty="0" smtClean="0"/>
              <a:t> 5 = 10 </a:t>
            </a:r>
          </a:p>
          <a:p>
            <a:pPr marL="0" indent="0">
              <a:buNone/>
            </a:pPr>
            <a:r>
              <a:rPr lang="cs-CZ" sz="4400" dirty="0" smtClean="0"/>
              <a:t>30 </a:t>
            </a:r>
            <a:r>
              <a:rPr lang="cs-CZ" sz="4400" dirty="0"/>
              <a:t>:</a:t>
            </a:r>
            <a:r>
              <a:rPr lang="cs-CZ" sz="4400" dirty="0" smtClean="0"/>
              <a:t> 5 =   6</a:t>
            </a:r>
          </a:p>
          <a:p>
            <a:pPr marL="0" indent="0">
              <a:buNone/>
            </a:pPr>
            <a:r>
              <a:rPr lang="cs-CZ" sz="4400" dirty="0" smtClean="0"/>
              <a:t>20 </a:t>
            </a:r>
            <a:r>
              <a:rPr lang="cs-CZ" sz="4400" dirty="0"/>
              <a:t>:</a:t>
            </a:r>
            <a:r>
              <a:rPr lang="cs-CZ" sz="4400" dirty="0" smtClean="0"/>
              <a:t> 5 =   4</a:t>
            </a:r>
          </a:p>
          <a:p>
            <a:pPr marL="0" indent="0">
              <a:buNone/>
            </a:pPr>
            <a:r>
              <a:rPr lang="cs-CZ" sz="4400" dirty="0" smtClean="0"/>
              <a:t>10 : 5 =   2</a:t>
            </a:r>
          </a:p>
          <a:p>
            <a:pPr marL="0" indent="0">
              <a:buNone/>
            </a:pPr>
            <a:r>
              <a:rPr lang="cs-CZ" sz="4400" dirty="0" smtClean="0"/>
              <a:t>45 : 5 =   9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0 : 5 =  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35 : 5 =  7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5 </a:t>
            </a:r>
            <a:r>
              <a:rPr lang="cs-CZ" sz="4400" dirty="0"/>
              <a:t>:</a:t>
            </a:r>
            <a:r>
              <a:rPr lang="cs-CZ" sz="4400" dirty="0" smtClean="0"/>
              <a:t> 5 =  1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40 </a:t>
            </a:r>
            <a:r>
              <a:rPr lang="cs-CZ" sz="4400" dirty="0"/>
              <a:t>:</a:t>
            </a:r>
            <a:r>
              <a:rPr lang="cs-CZ" sz="4400" dirty="0" smtClean="0"/>
              <a:t> 5 =  8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15 : 5 =  3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25 : 5 =  5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20 : 5 =  4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15 : 5 =  3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25 : 5 =  5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10 : 5 =  2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629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268760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Paní učitelka rozděluje 45 míčků mezi 5 dětí. Kolik míčků dostane každé dítě 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    </a:t>
            </a:r>
            <a:r>
              <a:rPr lang="cs-CZ" sz="4400" dirty="0" smtClean="0"/>
              <a:t>45 : 5 = 9</a:t>
            </a:r>
            <a:r>
              <a:rPr lang="cs-CZ" sz="4400" dirty="0" smtClean="0">
                <a:solidFill>
                  <a:prstClr val="black"/>
                </a:solidFill>
              </a:rPr>
              <a:t>    </a:t>
            </a:r>
            <a:endParaRPr lang="cs-CZ" sz="3600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400" dirty="0" smtClean="0">
                <a:solidFill>
                  <a:prstClr val="black"/>
                </a:solidFill>
              </a:rPr>
              <a:t>Každé dítě dostane 9 míčků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4400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1800"/>
              </a:spcBef>
              <a:buNone/>
            </a:pPr>
            <a:r>
              <a:rPr lang="cs-CZ" sz="4400" dirty="0" smtClean="0"/>
              <a:t>Správný počet míčků vybarvi:</a:t>
            </a:r>
          </a:p>
        </p:txBody>
      </p:sp>
      <p:sp>
        <p:nvSpPr>
          <p:cNvPr id="4" name="Ovál 3"/>
          <p:cNvSpPr/>
          <p:nvPr/>
        </p:nvSpPr>
        <p:spPr>
          <a:xfrm>
            <a:off x="467544" y="5760876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71600" y="6096880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475656" y="5766680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979712" y="6165304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83768" y="5760876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987824" y="6130056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19872" y="5688408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923928" y="6024412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27984" y="5694212"/>
            <a:ext cx="504056" cy="504056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932040" y="6092836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436096" y="5688408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940152" y="6057588"/>
            <a:ext cx="504056" cy="504056"/>
          </a:xfrm>
          <a:prstGeom prst="ellips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8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cit.2012-15-04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409</Words>
  <Application>Microsoft Office PowerPoint</Application>
  <PresentationFormat>Předvádění na obrazovce (4:3)</PresentationFormat>
  <Paragraphs>178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1.   Vypočítej:</vt:lpstr>
      <vt:lpstr>Vypočítej příklady:</vt:lpstr>
      <vt:lpstr>Slovní úloha:</vt:lpstr>
      <vt:lpstr>Řešení</vt:lpstr>
      <vt:lpstr>1.   Vypočítej:</vt:lpstr>
      <vt:lpstr>Vypočítej příklady:</vt:lpstr>
      <vt:lpstr>Slovní úloha: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29</cp:revision>
  <dcterms:created xsi:type="dcterms:W3CDTF">2011-05-13T07:54:00Z</dcterms:created>
  <dcterms:modified xsi:type="dcterms:W3CDTF">2012-06-21T20:38:38Z</dcterms:modified>
</cp:coreProperties>
</file>