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71" r:id="rId4"/>
    <p:sldId id="277" r:id="rId5"/>
    <p:sldId id="276" r:id="rId6"/>
    <p:sldId id="272" r:id="rId7"/>
    <p:sldId id="269" r:id="rId8"/>
    <p:sldId id="278" r:id="rId9"/>
    <p:sldId id="279" r:id="rId10"/>
    <p:sldId id="280" r:id="rId11"/>
    <p:sldId id="281" r:id="rId12"/>
    <p:sldId id="282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99CCAD-5C00-4D70-B037-D2DECB9522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1294B-A33B-4D0D-B472-580AB5394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606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3716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42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6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757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8482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64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504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3604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780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8482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559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VY_32_INOVACE_06_násobení číslem </a:t>
            </a:r>
            <a:r>
              <a:rPr lang="cs-CZ" sz="2000" dirty="0"/>
              <a:t>6</a:t>
            </a:r>
            <a:endParaRPr lang="cs-CZ" sz="2000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</a:t>
            </a:r>
            <a:r>
              <a:rPr lang="cs-CZ" dirty="0"/>
              <a:t>4</a:t>
            </a:r>
            <a:r>
              <a:rPr lang="cs-CZ" dirty="0" smtClean="0"/>
              <a:t>. ročníku.</a:t>
            </a:r>
          </a:p>
          <a:p>
            <a:r>
              <a:rPr lang="cs-CZ" dirty="0" smtClean="0"/>
              <a:t>Vytvořeno v období dubna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  Zakroužkuj násobky čísla 6:</a:t>
            </a:r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66124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  0   1   2   3    4   5   6    7   8   9 10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     11 12 13 14 15 16 17 18 19 20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     21 22 23 24 25 26 27 28 29 30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/>
              <a:t> </a:t>
            </a:r>
            <a:r>
              <a:rPr lang="cs-CZ" sz="4400" dirty="0" smtClean="0"/>
              <a:t>    31 32 33 34 35 36 37 38 39 40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/>
              <a:t> </a:t>
            </a:r>
            <a:r>
              <a:rPr lang="cs-CZ" sz="4400" dirty="0" smtClean="0"/>
              <a:t>    41 42 43 44 45 46 47 48 49 50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/>
              <a:t> </a:t>
            </a:r>
            <a:r>
              <a:rPr lang="cs-CZ" sz="4400" dirty="0" smtClean="0"/>
              <a:t>    51 52 53 54 55 56 57 58 59 60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2. Násobky čísla 6 vypiš: _______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___________________________   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79468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56176" y="177281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6 = </a:t>
            </a:r>
          </a:p>
          <a:p>
            <a:pPr marL="0" indent="0">
              <a:buNone/>
            </a:pPr>
            <a:r>
              <a:rPr lang="cs-CZ" sz="4400" dirty="0" smtClean="0"/>
              <a:t>8 ∙ 6 =</a:t>
            </a:r>
          </a:p>
          <a:p>
            <a:pPr marL="0" indent="0">
              <a:buNone/>
            </a:pPr>
            <a:r>
              <a:rPr lang="cs-CZ" sz="4400" dirty="0" smtClean="0"/>
              <a:t>1 ∙ 6 =</a:t>
            </a:r>
          </a:p>
          <a:p>
            <a:pPr marL="0" indent="0">
              <a:buNone/>
            </a:pPr>
            <a:r>
              <a:rPr lang="cs-CZ" sz="4400" dirty="0" smtClean="0"/>
              <a:t>4 ∙ 6 =</a:t>
            </a:r>
          </a:p>
          <a:p>
            <a:pPr marL="0" indent="0">
              <a:buNone/>
            </a:pPr>
            <a:r>
              <a:rPr lang="cs-CZ" sz="4400" dirty="0" smtClean="0"/>
              <a:t>2 ∙ 6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6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6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5 ∙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7 ∙ 6 </a:t>
            </a:r>
            <a:r>
              <a:rPr lang="cs-CZ" sz="4400" dirty="0"/>
              <a:t>=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6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6 </a:t>
            </a:r>
            <a:r>
              <a:rPr lang="cs-CZ" sz="4400" dirty="0"/>
              <a:t>=</a:t>
            </a:r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37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89738420"/>
              </p:ext>
            </p:extLst>
          </p:nvPr>
        </p:nvGraphicFramePr>
        <p:xfrm>
          <a:off x="990275" y="3284984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23528" y="3385592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3613810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3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05991945"/>
              </p:ext>
            </p:extLst>
          </p:nvPr>
        </p:nvGraphicFramePr>
        <p:xfrm>
          <a:off x="990275" y="5085184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23528" y="5185792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868" y="5414010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5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1011165"/>
              </p:ext>
            </p:extLst>
          </p:nvPr>
        </p:nvGraphicFramePr>
        <p:xfrm>
          <a:off x="990275" y="1556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Zahnutá šipka doprava 11"/>
          <p:cNvSpPr/>
          <p:nvPr/>
        </p:nvSpPr>
        <p:spPr>
          <a:xfrm>
            <a:off x="323528" y="1657400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1885618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6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113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065" y="548680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6649888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 ∙ 6 = 48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 ∙ 6 = 18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 ∙ 6 = 42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 ∙ 6 = 30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 ∙ 6 =   6</a:t>
            </a:r>
            <a:endParaRPr lang="cs-CZ" sz="44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625552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 </a:t>
            </a:r>
            <a:r>
              <a:rPr lang="cs-CZ" sz="4400" dirty="0"/>
              <a:t>∙ </a:t>
            </a:r>
            <a:r>
              <a:rPr lang="cs-CZ" sz="4400" dirty="0" smtClean="0"/>
              <a:t>6 = 60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</a:t>
            </a:r>
            <a:r>
              <a:rPr lang="cs-CZ" sz="4400" dirty="0"/>
              <a:t>∙ </a:t>
            </a:r>
            <a:r>
              <a:rPr lang="cs-CZ" sz="4400" dirty="0" smtClean="0"/>
              <a:t>6 =   6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∙ 6 = 24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∙ 6 = 54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∙ 6 = 12</a:t>
            </a:r>
            <a:endParaRPr lang="cs-CZ" sz="4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95536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   ∙ 6 = 12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 ∙ 6 = 36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∙ 6 = 18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∙ 6 =   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   ∙ 6 = 30</a:t>
            </a:r>
            <a:endParaRPr lang="cs-CZ" sz="4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54472" y="1844824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51520" y="263490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51520" y="34989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51520" y="429108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51520" y="508317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78808" y="1844824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275856" y="263490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275856" y="34989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275856" y="429108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75856" y="508317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361856" y="1860848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358904" y="265092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358904" y="351502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6358904" y="4307111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358904" y="50991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20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  Zakroužkuj násobky čísla 6:</a:t>
            </a:r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66124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  0   1   2   3    4   5   6    7   8   9 10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     11 12 13 14 15 16 17 18 19 20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     21 22 23 24 25 26 27 28 29 30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/>
              <a:t> </a:t>
            </a:r>
            <a:r>
              <a:rPr lang="cs-CZ" sz="4400" dirty="0" smtClean="0"/>
              <a:t>    31 32 33 34 35 36 37 38 39 40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/>
              <a:t> </a:t>
            </a:r>
            <a:r>
              <a:rPr lang="cs-CZ" sz="4400" dirty="0" smtClean="0"/>
              <a:t>    41 42 43 44 45 46 47 48 49 50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/>
              <a:t> </a:t>
            </a:r>
            <a:r>
              <a:rPr lang="cs-CZ" sz="4400" dirty="0" smtClean="0"/>
              <a:t>    51 52 53 54 55 56 57 58 59 60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2. Násobky čísla 6 vypiš: 0, 6, 12,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4400" dirty="0" smtClean="0"/>
              <a:t>   18, 24, 30, 36, 42, 48, 54, 60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cs-CZ" sz="4400" dirty="0"/>
          </a:p>
        </p:txBody>
      </p:sp>
      <p:sp>
        <p:nvSpPr>
          <p:cNvPr id="4" name="Zaoblený obdélník 3"/>
          <p:cNvSpPr/>
          <p:nvPr/>
        </p:nvSpPr>
        <p:spPr>
          <a:xfrm>
            <a:off x="1763688" y="1918841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716016" y="1268760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012160" y="1918841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14512" y="1268760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03848" y="2538710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308304" y="2568922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572000" y="323041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763688" y="4005064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940152" y="39115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203848" y="4635450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308304" y="458008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022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56176" y="177281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6 = 36</a:t>
            </a:r>
          </a:p>
          <a:p>
            <a:pPr marL="0" indent="0">
              <a:buNone/>
            </a:pPr>
            <a:r>
              <a:rPr lang="cs-CZ" sz="4400" dirty="0" smtClean="0"/>
              <a:t>8 ∙ 6 = 48</a:t>
            </a:r>
          </a:p>
          <a:p>
            <a:pPr marL="0" indent="0">
              <a:buNone/>
            </a:pPr>
            <a:r>
              <a:rPr lang="cs-CZ" sz="4400" dirty="0" smtClean="0"/>
              <a:t>1 ∙ 6 =   6</a:t>
            </a:r>
          </a:p>
          <a:p>
            <a:pPr marL="0" indent="0">
              <a:buNone/>
            </a:pPr>
            <a:r>
              <a:rPr lang="cs-CZ" sz="4400" dirty="0" smtClean="0"/>
              <a:t>4 ∙ 6 = 24</a:t>
            </a:r>
          </a:p>
          <a:p>
            <a:pPr marL="0" indent="0">
              <a:buNone/>
            </a:pPr>
            <a:r>
              <a:rPr lang="cs-CZ" sz="4400" dirty="0" smtClean="0"/>
              <a:t>2 ∙ 6 = 12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6 =   0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6 = 36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6 = 18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5 ∙ 6 = 30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7 ∙ 6 = 42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6 = 54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6 = 60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6 = 24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6 = 48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6 = 12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60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94667383"/>
              </p:ext>
            </p:extLst>
          </p:nvPr>
        </p:nvGraphicFramePr>
        <p:xfrm>
          <a:off x="990275" y="3284984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23528" y="3385592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3613810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3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12429821"/>
              </p:ext>
            </p:extLst>
          </p:nvPr>
        </p:nvGraphicFramePr>
        <p:xfrm>
          <a:off x="990275" y="5085184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23528" y="5185792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868" y="5414010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5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11323596"/>
              </p:ext>
            </p:extLst>
          </p:nvPr>
        </p:nvGraphicFramePr>
        <p:xfrm>
          <a:off x="990275" y="1556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42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Zahnutá šipka doprava 11"/>
          <p:cNvSpPr/>
          <p:nvPr/>
        </p:nvSpPr>
        <p:spPr>
          <a:xfrm>
            <a:off x="323528" y="1657400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1885618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6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098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065" y="548680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6361856" y="1960240"/>
            <a:ext cx="2890664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8   ∙ 6 = 48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3   ∙ 6 = 18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7   ∙ 6 = 42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5   ∙ 6 = 30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1   ∙ 6 =   6</a:t>
            </a:r>
            <a:endParaRPr lang="cs-CZ" sz="44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278808" y="1960240"/>
            <a:ext cx="2949376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10 ∙ 6 = 60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1  </a:t>
            </a:r>
            <a:r>
              <a:rPr lang="cs-CZ" sz="4400" dirty="0"/>
              <a:t>∙ </a:t>
            </a:r>
            <a:r>
              <a:rPr lang="cs-CZ" sz="4400" dirty="0" smtClean="0"/>
              <a:t>6 =   6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4  ∙ 6 = 24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9  ∙ 6 = 54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2  ∙ 6 = 12</a:t>
            </a:r>
            <a:endParaRPr lang="cs-CZ" sz="4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95536" y="1960240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2   ∙ 6 = 12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6</a:t>
            </a:r>
            <a:r>
              <a:rPr lang="cs-CZ" sz="4400" dirty="0" smtClean="0"/>
              <a:t>   ∙ 6 = 36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3</a:t>
            </a:r>
            <a:r>
              <a:rPr lang="cs-CZ" sz="4400" dirty="0" smtClean="0"/>
              <a:t>   ∙ 6 = 18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0</a:t>
            </a:r>
            <a:r>
              <a:rPr lang="cs-CZ" sz="4400" dirty="0" smtClean="0"/>
              <a:t>   ∙ 6 =   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5</a:t>
            </a:r>
            <a:r>
              <a:rPr lang="cs-CZ" sz="4400" dirty="0" smtClean="0"/>
              <a:t>   ∙ 6 = 30</a:t>
            </a:r>
            <a:endParaRPr lang="cs-CZ" sz="4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54472" y="2032248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51520" y="282232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51520" y="368642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51520" y="4478511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51520" y="52705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78808" y="2032248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275856" y="282232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275856" y="368642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275856" y="4478511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75856" y="52705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361856" y="2048272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358904" y="2838351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358904" y="370244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6358904" y="449453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358904" y="528662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90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cit.2012-19-04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702</Words>
  <Application>Microsoft Office PowerPoint</Application>
  <PresentationFormat>Předvádění na obrazovce (4:3)</PresentationFormat>
  <Paragraphs>220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1.   Zakroužkuj násobky čísla 6:</vt:lpstr>
      <vt:lpstr>Vypočítej příklady:</vt:lpstr>
      <vt:lpstr>4.   Vypočítej:</vt:lpstr>
      <vt:lpstr>Vypočítej příklady:</vt:lpstr>
      <vt:lpstr>Řešení</vt:lpstr>
      <vt:lpstr>1.   Zakroužkuj násobky čísla 6:</vt:lpstr>
      <vt:lpstr>Vypočítej příklady:</vt:lpstr>
      <vt:lpstr>4.   Vypočítej:</vt:lpstr>
      <vt:lpstr>Vypočítej příklady: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32</cp:revision>
  <cp:lastPrinted>2012-04-19T19:59:19Z</cp:lastPrinted>
  <dcterms:created xsi:type="dcterms:W3CDTF">2011-05-13T07:54:00Z</dcterms:created>
  <dcterms:modified xsi:type="dcterms:W3CDTF">2012-06-21T20:38:54Z</dcterms:modified>
</cp:coreProperties>
</file>