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5" r:id="rId3"/>
    <p:sldId id="260" r:id="rId4"/>
    <p:sldId id="262" r:id="rId5"/>
    <p:sldId id="264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VY_22_INOVACE_21_Počasí -test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Počasí - test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VY_22_INOVACE_21_Počasí -test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Počasí - test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</a:t>
            </a:r>
            <a:r>
              <a:rPr lang="cs-CZ" dirty="0" smtClean="0"/>
              <a:t>opakování</a:t>
            </a:r>
            <a:r>
              <a:rPr lang="cs-CZ" baseline="0" dirty="0" smtClean="0"/>
              <a:t> </a:t>
            </a:r>
            <a:r>
              <a:rPr lang="cs-CZ" baseline="0" dirty="0" smtClean="0"/>
              <a:t>a procvičení slovní zásoby.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0136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slovní zásoby. Možno</a:t>
            </a:r>
            <a:r>
              <a:rPr lang="cs-CZ" baseline="0" dirty="0" smtClean="0"/>
              <a:t> použít jako pracovní list pro samostatnou práci žáků nebo pro společnou práci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0372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slovní zásoby. Možno</a:t>
            </a:r>
            <a:r>
              <a:rPr lang="cs-CZ" baseline="0" dirty="0" smtClean="0"/>
              <a:t> použít jako pracovní list pro samostatnou práci žáků nebo pro společnou práci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13184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gif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310704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je určena pro výklad nové slovní zásoby a společnou práci s učitelem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</a:t>
            </a:r>
            <a:r>
              <a:rPr lang="cs-CZ" sz="2800" smtClean="0"/>
              <a:t>vybarvování obrázků dle popisu,</a:t>
            </a:r>
            <a:r>
              <a:rPr lang="cs-CZ" sz="2800" smtClean="0"/>
              <a:t> </a:t>
            </a:r>
            <a:r>
              <a:rPr lang="cs-CZ" sz="2800" dirty="0" smtClean="0"/>
              <a:t>doplňování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9716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POČASÍ - WEATHER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solidFill>
            <a:schemeClr val="accent6">
              <a:lumMod val="50000"/>
            </a:schemeClr>
          </a:solidFill>
        </p:spPr>
        <p:txBody>
          <a:bodyPr/>
          <a:lstStyle/>
          <a:p>
            <a:pPr marL="0" indent="0" algn="r">
              <a:buNone/>
            </a:pPr>
            <a:r>
              <a:rPr lang="cs-CZ" dirty="0" smtClean="0">
                <a:solidFill>
                  <a:srgbClr val="FFC000"/>
                </a:solidFill>
              </a:rPr>
              <a:t>Je slunečno.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C000"/>
                </a:solidFill>
              </a:rPr>
              <a:t>Je horko.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C000"/>
                </a:solidFill>
              </a:rPr>
              <a:t>Je chladno.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C000"/>
                </a:solidFill>
              </a:rPr>
              <a:t>Je větrno.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C000"/>
                </a:solidFill>
              </a:rPr>
              <a:t>Prší.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C000"/>
                </a:solidFill>
              </a:rPr>
              <a:t>Je zataženo.</a:t>
            </a:r>
            <a:endParaRPr lang="cs-CZ" dirty="0">
              <a:solidFill>
                <a:srgbClr val="FFC000"/>
              </a:solidFill>
            </a:endParaRPr>
          </a:p>
          <a:p>
            <a:pPr marL="0" indent="0" algn="r">
              <a:buNone/>
            </a:pPr>
            <a:r>
              <a:rPr lang="cs-CZ" dirty="0" smtClean="0">
                <a:solidFill>
                  <a:srgbClr val="FFC000"/>
                </a:solidFill>
              </a:rPr>
              <a:t>Sněží.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FFC000"/>
                </a:solidFill>
              </a:rPr>
              <a:t>Je polojasno</a:t>
            </a: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.</a:t>
            </a:r>
            <a:endParaRPr lang="cs-CZ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It‘s</a:t>
            </a:r>
            <a:r>
              <a:rPr lang="cs-CZ" dirty="0" smtClean="0"/>
              <a:t> sunny.</a:t>
            </a:r>
          </a:p>
          <a:p>
            <a:pPr marL="0" indent="0">
              <a:buNone/>
            </a:pPr>
            <a:r>
              <a:rPr lang="cs-CZ" dirty="0" err="1" smtClean="0"/>
              <a:t>It‘s</a:t>
            </a:r>
            <a:r>
              <a:rPr lang="cs-CZ" dirty="0" smtClean="0"/>
              <a:t> hot.</a:t>
            </a:r>
          </a:p>
          <a:p>
            <a:pPr marL="0" indent="0">
              <a:buNone/>
            </a:pPr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cold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windy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raining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cloudy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snowing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It‘s</a:t>
            </a:r>
            <a:r>
              <a:rPr lang="cs-CZ" dirty="0" smtClean="0"/>
              <a:t> </a:t>
            </a:r>
            <a:r>
              <a:rPr lang="cs-CZ" dirty="0" err="1" smtClean="0"/>
              <a:t>somewhat</a:t>
            </a:r>
            <a:r>
              <a:rPr lang="cs-CZ" dirty="0" smtClean="0"/>
              <a:t> </a:t>
            </a:r>
            <a:r>
              <a:rPr lang="cs-CZ" dirty="0" err="1" smtClean="0"/>
              <a:t>cloudy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3393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Vybarvi tyto sněhuláky (</a:t>
            </a:r>
            <a:r>
              <a:rPr lang="cs-CZ" sz="3600" dirty="0" err="1" smtClean="0"/>
              <a:t>Colour</a:t>
            </a:r>
            <a:r>
              <a:rPr lang="cs-CZ" sz="3600" dirty="0" smtClean="0"/>
              <a:t> these </a:t>
            </a:r>
            <a:r>
              <a:rPr lang="cs-CZ" sz="3600" dirty="0" err="1" smtClean="0"/>
              <a:t>snowmen</a:t>
            </a:r>
            <a:r>
              <a:rPr lang="cs-CZ" sz="3600" dirty="0" smtClean="0"/>
              <a:t> 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a blue </a:t>
            </a:r>
            <a:r>
              <a:rPr lang="cs-CZ" dirty="0" err="1" smtClean="0"/>
              <a:t>hat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red</a:t>
            </a:r>
            <a:r>
              <a:rPr lang="cs-CZ" dirty="0" smtClean="0"/>
              <a:t> nose.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yellow</a:t>
            </a:r>
            <a:r>
              <a:rPr lang="cs-CZ" dirty="0" smtClean="0"/>
              <a:t> </a:t>
            </a:r>
            <a:r>
              <a:rPr lang="cs-CZ" dirty="0" err="1" smtClean="0"/>
              <a:t>scarf</a:t>
            </a:r>
            <a:r>
              <a:rPr lang="cs-CZ" dirty="0" smtClean="0"/>
              <a:t>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a green </a:t>
            </a:r>
            <a:r>
              <a:rPr lang="cs-CZ" dirty="0" err="1" smtClean="0"/>
              <a:t>hat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 nose.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has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scarf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ProchazkovaE\AppData\Local\Microsoft\Windows\Temporary Internet Files\Content.IE5\VA2H4KKW\MC900343179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761" y="1412776"/>
            <a:ext cx="3045982" cy="2906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rochazkovaE\AppData\Local\Microsoft\Windows\Temporary Internet Files\Content.IE5\TN3PGN12\MC900346825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412776"/>
            <a:ext cx="2843808" cy="2700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1119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K obrázku připiš, jaké je počasí</a:t>
            </a:r>
            <a:br>
              <a:rPr lang="cs-CZ" sz="4000" dirty="0" smtClean="0"/>
            </a:br>
            <a:r>
              <a:rPr lang="cs-CZ" sz="4000" dirty="0" smtClean="0"/>
              <a:t>( </a:t>
            </a:r>
            <a:r>
              <a:rPr lang="cs-CZ" sz="3600" dirty="0" smtClean="0"/>
              <a:t>Obrázky vybarvi )</a:t>
            </a:r>
            <a:endParaRPr lang="cs-CZ" sz="3600" dirty="0"/>
          </a:p>
        </p:txBody>
      </p:sp>
      <p:pic>
        <p:nvPicPr>
          <p:cNvPr id="3084" name="Picture 12" descr="C:\Users\ProchazkovaE\AppData\Local\Microsoft\Windows\Temporary Internet Files\Content.IE5\TLWFA20Q\MC900432591[1]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53897" y="1634965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ProchazkovaE\AppData\Local\Microsoft\Windows\Temporary Internet Files\Content.IE5\VA2H4KKW\MC900440405[1].png"/>
          <p:cNvPicPr>
            <a:picLocks noChangeAspect="1" noChangeArrowheads="1"/>
          </p:cNvPicPr>
          <p:nvPr/>
        </p:nvPicPr>
        <p:blipFill>
          <a:blip r:embed="rId4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49533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ProchazkovaE\AppData\Local\Microsoft\Windows\Temporary Internet Files\Content.IE5\O5OWQL3P\MM900354676[1].gif"/>
          <p:cNvPicPr>
            <a:picLocks noChangeAspect="1" noChangeArrowheads="1" noCrop="1"/>
          </p:cNvPicPr>
          <p:nvPr/>
        </p:nvPicPr>
        <p:blipFill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806848"/>
            <a:ext cx="1230809" cy="1790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ProchazkovaE\AppData\Local\Microsoft\Windows\Temporary Internet Files\Content.IE5\OJV14C8I\MC900432590[1].png"/>
          <p:cNvPicPr>
            <a:picLocks noChangeAspect="1" noChangeArrowheads="1"/>
          </p:cNvPicPr>
          <p:nvPr/>
        </p:nvPicPr>
        <p:blipFill>
          <a:blip r:embed="rId6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640" y="314096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ProchazkovaE\AppData\Local\Microsoft\Windows\Temporary Internet Files\Content.IE5\MMHF5AC4\MC900432587[2].png"/>
          <p:cNvPicPr>
            <a:picLocks noChangeAspect="1" noChangeArrowheads="1"/>
          </p:cNvPicPr>
          <p:nvPr/>
        </p:nvPicPr>
        <p:blipFill>
          <a:blip r:embed="rId7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7141" y="485958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ProchazkovaE\AppData\Local\Microsoft\Windows\Temporary Internet Files\Content.IE5\TN3PGN12\MC900413534[1].wmf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8162" y="3054422"/>
            <a:ext cx="1968492" cy="165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512168" y="2549251"/>
            <a:ext cx="2954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187651" y="6069458"/>
            <a:ext cx="2954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210212" y="4339376"/>
            <a:ext cx="2954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189345" y="2618655"/>
            <a:ext cx="2954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512168" y="4339376"/>
            <a:ext cx="2954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512168" y="6069458"/>
            <a:ext cx="29867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1801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263</Words>
  <Application>Microsoft Office PowerPoint</Application>
  <PresentationFormat>Předvádění na obrazovce (4:3)</PresentationFormat>
  <Paragraphs>64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POČASÍ - WEATHER</vt:lpstr>
      <vt:lpstr>Vybarvi tyto sněhuláky (Colour these snowmen )</vt:lpstr>
      <vt:lpstr>K obrázku připiš, jaké je počasí ( Obrázky vybarvi 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40</cp:revision>
  <dcterms:created xsi:type="dcterms:W3CDTF">2011-08-21T15:31:45Z</dcterms:created>
  <dcterms:modified xsi:type="dcterms:W3CDTF">2011-12-09T17:51:14Z</dcterms:modified>
</cp:coreProperties>
</file>