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61" r:id="rId4"/>
    <p:sldId id="277" r:id="rId5"/>
    <p:sldId id="264" r:id="rId6"/>
    <p:sldId id="278" r:id="rId7"/>
    <p:sldId id="269" r:id="rId8"/>
    <p:sldId id="279" r:id="rId9"/>
    <p:sldId id="280" r:id="rId10"/>
    <p:sldId id="281" r:id="rId11"/>
    <p:sldId id="282" r:id="rId12"/>
    <p:sldId id="283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816F5-DD62-4967-94D4-C4CA0E92966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4F714-16F0-4A81-9A50-399B1C635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548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44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891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734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443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58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482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7668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9378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9576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003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48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14F714-16F0-4A81-9A50-399B1C635A4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107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VY_32_INOVACE_07_sčítání a odčítání do 20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3. ročníku.</a:t>
            </a:r>
          </a:p>
          <a:p>
            <a:r>
              <a:rPr lang="cs-CZ" dirty="0" smtClean="0"/>
              <a:t>Vytvořeno v období dubna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9940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6 + 7 = </a:t>
            </a:r>
          </a:p>
          <a:p>
            <a:pPr marL="0" indent="0">
              <a:buNone/>
            </a:pPr>
            <a:r>
              <a:rPr lang="cs-CZ" sz="4400" dirty="0" smtClean="0"/>
              <a:t>8 + 7 =</a:t>
            </a:r>
          </a:p>
          <a:p>
            <a:pPr marL="0" indent="0">
              <a:buNone/>
            </a:pPr>
            <a:r>
              <a:rPr lang="cs-CZ" sz="4400" dirty="0" smtClean="0"/>
              <a:t>3 + 9 =</a:t>
            </a:r>
          </a:p>
          <a:p>
            <a:pPr marL="0" indent="0">
              <a:buNone/>
            </a:pPr>
            <a:r>
              <a:rPr lang="cs-CZ" sz="4400" dirty="0" smtClean="0"/>
              <a:t>9 + 4 =</a:t>
            </a:r>
          </a:p>
          <a:p>
            <a:pPr marL="0" indent="0">
              <a:buNone/>
            </a:pPr>
            <a:r>
              <a:rPr lang="cs-CZ" sz="4400" dirty="0" smtClean="0"/>
              <a:t>7 + 5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029939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2 + 9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+ 6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+ 8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5 + 6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7 + 8 =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032248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+ 8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8 + 5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+ 9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+ 9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+ 9 =</a:t>
            </a:r>
            <a:endParaRPr lang="cs-CZ" sz="4400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7151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85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11 - 6 = </a:t>
            </a:r>
          </a:p>
          <a:p>
            <a:pPr marL="0" indent="0">
              <a:buNone/>
            </a:pPr>
            <a:r>
              <a:rPr lang="cs-CZ" sz="4400" dirty="0" smtClean="0"/>
              <a:t>15 - 8 =</a:t>
            </a:r>
          </a:p>
          <a:p>
            <a:pPr marL="0" indent="0">
              <a:buNone/>
            </a:pPr>
            <a:r>
              <a:rPr lang="cs-CZ" sz="4400" dirty="0" smtClean="0"/>
              <a:t>18 - 9 =</a:t>
            </a:r>
          </a:p>
          <a:p>
            <a:pPr marL="0" indent="0">
              <a:buNone/>
            </a:pPr>
            <a:r>
              <a:rPr lang="cs-CZ" sz="4400" dirty="0" smtClean="0"/>
              <a:t>13 - 6 =</a:t>
            </a:r>
          </a:p>
          <a:p>
            <a:pPr marL="0" indent="0">
              <a:buNone/>
            </a:pPr>
            <a:r>
              <a:rPr lang="cs-CZ" sz="4400" dirty="0" smtClean="0"/>
              <a:t>12 - 3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600200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14 - 7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17 - 8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12 - 7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18 - 8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13 - 5 =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1602509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15 - 6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13 - 4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14 - 5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12 - 5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11 - 3 =</a:t>
            </a:r>
            <a:endParaRPr lang="cs-CZ" sz="4400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3211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268760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Teta vyžehlila 2 mikiny a 9 triček. Kolik kusů prádla teta vyžehlila?</a:t>
            </a:r>
          </a:p>
          <a:p>
            <a:pPr marL="0" indent="0">
              <a:buNone/>
            </a:pPr>
            <a:r>
              <a:rPr lang="cs-CZ" sz="2800" dirty="0" smtClean="0"/>
              <a:t>    ______________________</a:t>
            </a:r>
          </a:p>
          <a:p>
            <a:pPr marL="0" lvl="0" indent="0">
              <a:lnSpc>
                <a:spcPct val="200000"/>
              </a:lnSpc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    ___________________________________________</a:t>
            </a:r>
          </a:p>
          <a:p>
            <a:pPr>
              <a:lnSpc>
                <a:spcPct val="150000"/>
              </a:lnSpc>
            </a:pPr>
            <a:r>
              <a:rPr lang="cs-CZ" sz="4400" dirty="0" smtClean="0">
                <a:solidFill>
                  <a:prstClr val="black"/>
                </a:solidFill>
              </a:rPr>
              <a:t>Jedno tričko nakresli:</a:t>
            </a:r>
            <a:endParaRPr lang="cs-CZ" sz="66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22409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Doplň správná čísla:</a:t>
            </a:r>
            <a:endParaRPr lang="cs-CZ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3625552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 + 2 = 11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+ 6 = 15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+ 9 = 13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+ 8 = 11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+ 7 = 14</a:t>
            </a:r>
            <a:endParaRPr lang="cs-CZ" sz="4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95536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   + 6 = 13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+ 7 = 11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+ 9 = 18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+ 3 = 14</a:t>
            </a:r>
          </a:p>
          <a:p>
            <a:pPr marL="0" indent="0">
              <a:buNone/>
            </a:pPr>
            <a:r>
              <a:rPr lang="cs-CZ" sz="4400" dirty="0" smtClean="0"/>
              <a:t>     + 3 = 12</a:t>
            </a:r>
            <a:endParaRPr lang="cs-CZ" sz="4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54472" y="184482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51520" y="263490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51520" y="34989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51520" y="429108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1520" y="508317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78808" y="184482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275856" y="263490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275856" y="34989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275856" y="429108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75856" y="508317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7305352" y="1860848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302400" y="2650927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302400" y="3515023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302400" y="4307111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7302400" y="5099199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6228184" y="1772816"/>
            <a:ext cx="3024336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11 -      = 4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18 -      = 9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13 -      = 7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15 -      = 8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14 -      = 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5964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9940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6 + 7 = 13 </a:t>
            </a:r>
          </a:p>
          <a:p>
            <a:pPr marL="0" indent="0">
              <a:buNone/>
            </a:pPr>
            <a:r>
              <a:rPr lang="cs-CZ" sz="4400" dirty="0" smtClean="0"/>
              <a:t>8 + 7 = 15</a:t>
            </a:r>
          </a:p>
          <a:p>
            <a:pPr marL="0" indent="0">
              <a:buNone/>
            </a:pPr>
            <a:r>
              <a:rPr lang="cs-CZ" sz="4400" dirty="0" smtClean="0"/>
              <a:t>3 + 9 = 12</a:t>
            </a:r>
          </a:p>
          <a:p>
            <a:pPr marL="0" indent="0">
              <a:buNone/>
            </a:pPr>
            <a:r>
              <a:rPr lang="cs-CZ" sz="4400" dirty="0" smtClean="0"/>
              <a:t>9 + 4 = 13</a:t>
            </a:r>
          </a:p>
          <a:p>
            <a:pPr marL="0" indent="0">
              <a:buNone/>
            </a:pPr>
            <a:r>
              <a:rPr lang="cs-CZ" sz="4400" dirty="0" smtClean="0"/>
              <a:t>7 + 5 = 12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029939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2 + 9 = 11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+ 6 = 12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+ 8 = 12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5 + 6 = 11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7 + 8 = 15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032248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+ 8 = 11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8 + 5 = 13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+ 9 = 15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+ 9 = 13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+ 9 = 12</a:t>
            </a:r>
            <a:endParaRPr lang="cs-CZ" sz="4400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7151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46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11 - 6 = 5</a:t>
            </a:r>
          </a:p>
          <a:p>
            <a:pPr marL="0" indent="0">
              <a:buNone/>
            </a:pPr>
            <a:r>
              <a:rPr lang="cs-CZ" sz="4400" dirty="0" smtClean="0"/>
              <a:t>15 - 8 = 7</a:t>
            </a:r>
          </a:p>
          <a:p>
            <a:pPr marL="0" indent="0">
              <a:buNone/>
            </a:pPr>
            <a:r>
              <a:rPr lang="cs-CZ" sz="4400" dirty="0" smtClean="0"/>
              <a:t>18 - 9 = 9</a:t>
            </a:r>
          </a:p>
          <a:p>
            <a:pPr marL="0" indent="0">
              <a:buNone/>
            </a:pPr>
            <a:r>
              <a:rPr lang="cs-CZ" sz="4400" dirty="0" smtClean="0"/>
              <a:t>13 - 6 = 7</a:t>
            </a:r>
          </a:p>
          <a:p>
            <a:pPr marL="0" indent="0">
              <a:buNone/>
            </a:pPr>
            <a:r>
              <a:rPr lang="cs-CZ" sz="4400" dirty="0" smtClean="0"/>
              <a:t>12 - 3 = 9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600200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14 - 7 =   7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17 - 8 =   9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12 - 7 =   5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18 - 8 = 10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13 - 5 =   8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1602509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15 - 6 = 9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13 - 4 = 9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14 - 5 = 9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12 - 5 = 7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11 - 3 = 8</a:t>
            </a:r>
            <a:endParaRPr lang="cs-CZ" sz="4400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3211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76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268760"/>
            <a:ext cx="8299128" cy="449309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4400" dirty="0" smtClean="0"/>
              <a:t>Teta vyžehlila 2 mikiny a 9 triček. Kolik kusů prádla teta vyžehlila?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dirty="0" smtClean="0"/>
              <a:t>    </a:t>
            </a:r>
            <a:r>
              <a:rPr lang="cs-CZ" sz="4400" dirty="0" smtClean="0"/>
              <a:t>2 + 9 = 11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4400" dirty="0" smtClean="0">
                <a:solidFill>
                  <a:prstClr val="black"/>
                </a:solidFill>
              </a:rPr>
              <a:t>  Teta vyžehlila 11 kusů prádla.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4400" dirty="0" smtClean="0">
              <a:solidFill>
                <a:prstClr val="black"/>
              </a:solidFill>
            </a:endParaRPr>
          </a:p>
          <a:p>
            <a:pPr>
              <a:spcBef>
                <a:spcPts val="0"/>
              </a:spcBef>
            </a:pPr>
            <a:r>
              <a:rPr lang="cs-CZ" sz="4400" dirty="0" smtClean="0">
                <a:solidFill>
                  <a:prstClr val="black"/>
                </a:solidFill>
              </a:rPr>
              <a:t>Jedno tričko nakresli:</a:t>
            </a:r>
            <a:endParaRPr lang="cs-CZ" sz="66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401865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6228184" y="1772816"/>
            <a:ext cx="3024336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11 -      = 4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18 -      = 9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13 -      = 7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15 -      = 8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14 -      = 9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Doplň správná čísla:</a:t>
            </a:r>
            <a:endParaRPr lang="cs-CZ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3625552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 + 2 = 11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+ 6 = 15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+ 9 = 13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+ 8 = 11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+ 7 = 14</a:t>
            </a:r>
            <a:endParaRPr lang="cs-CZ" sz="4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95536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   + 6 = 13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+ 7 = 11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+ 9 = 18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+ 3 = 14</a:t>
            </a:r>
          </a:p>
          <a:p>
            <a:pPr marL="0" indent="0">
              <a:buNone/>
            </a:pPr>
            <a:r>
              <a:rPr lang="cs-CZ" sz="4400" dirty="0" smtClean="0"/>
              <a:t>     + 3 = 12</a:t>
            </a:r>
            <a:endParaRPr lang="cs-CZ" sz="4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54472" y="184482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1520" y="263490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1520" y="34989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7504" y="4291087"/>
            <a:ext cx="86409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11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508317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78808" y="1844824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75856" y="2634903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75856" y="3498999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275856" y="4291087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3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275856" y="5083175"/>
            <a:ext cx="720080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305352" y="1860848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302400" y="2650927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302400" y="3515023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6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02400" y="4307111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302400" y="5099199"/>
            <a:ext cx="579016" cy="650081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015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cit.2012-23-04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585</Words>
  <Application>Microsoft Office PowerPoint</Application>
  <PresentationFormat>Předvádění na obrazovce (4:3)</PresentationFormat>
  <Paragraphs>153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Vypočítej:</vt:lpstr>
      <vt:lpstr>Vypočítej:</vt:lpstr>
      <vt:lpstr>Slovní úloha:</vt:lpstr>
      <vt:lpstr>Doplň správná čísla:</vt:lpstr>
      <vt:lpstr>Řešení</vt:lpstr>
      <vt:lpstr>Vypočítej:</vt:lpstr>
      <vt:lpstr>Vypočítej:</vt:lpstr>
      <vt:lpstr>Slovní úloha:</vt:lpstr>
      <vt:lpstr>Doplň správná čísla: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31</cp:revision>
  <dcterms:created xsi:type="dcterms:W3CDTF">2011-05-13T07:54:00Z</dcterms:created>
  <dcterms:modified xsi:type="dcterms:W3CDTF">2012-06-21T20:47:32Z</dcterms:modified>
</cp:coreProperties>
</file>