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76" r:id="rId4"/>
    <p:sldId id="277" r:id="rId5"/>
    <p:sldId id="278" r:id="rId6"/>
    <p:sldId id="279" r:id="rId7"/>
    <p:sldId id="269" r:id="rId8"/>
    <p:sldId id="280" r:id="rId9"/>
    <p:sldId id="281" r:id="rId10"/>
    <p:sldId id="282" r:id="rId11"/>
    <p:sldId id="283" r:id="rId12"/>
    <p:sldId id="284" r:id="rId13"/>
    <p:sldId id="262" r:id="rId14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15" autoAdjust="0"/>
    <p:restoredTop sz="94660"/>
  </p:normalViewPr>
  <p:slideViewPr>
    <p:cSldViewPr>
      <p:cViewPr>
        <p:scale>
          <a:sx n="75" d="100"/>
          <a:sy n="75" d="100"/>
        </p:scale>
        <p:origin x="-2268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88D5-DBF1-434D-8493-A27E9885776C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C1E7-9608-4224-BCCB-7CF089EE67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226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E3B0F-1FD5-449C-8C3A-61C362BB21DA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CD38-94FF-491A-8BFE-975BA7A159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399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623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384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147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70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4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34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4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58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40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97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34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89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7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984976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1. stupeň</a:t>
            </a:r>
          </a:p>
          <a:p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VY_32_INOVACE_09_sčítání a odčítání (slovní úlohy)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Hana </a:t>
            </a:r>
            <a:r>
              <a:rPr lang="cs-CZ" dirty="0" err="1" smtClean="0"/>
              <a:t>Alferyová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9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slouží k procvičení </a:t>
            </a:r>
            <a:r>
              <a:rPr lang="cs-CZ" dirty="0" smtClean="0"/>
              <a:t>učiva.</a:t>
            </a:r>
          </a:p>
          <a:p>
            <a:r>
              <a:rPr lang="cs-CZ" dirty="0" smtClean="0"/>
              <a:t>Možnost tisku cvičení na pracovní listy pro žáky.</a:t>
            </a:r>
          </a:p>
          <a:p>
            <a:r>
              <a:rPr lang="cs-CZ" dirty="0" smtClean="0"/>
              <a:t>Je určena pro žáky 3. ročníku.</a:t>
            </a:r>
          </a:p>
          <a:p>
            <a:r>
              <a:rPr lang="cs-CZ" dirty="0" smtClean="0"/>
              <a:t>Vytvořeno v období dubna 2012.</a:t>
            </a:r>
          </a:p>
        </p:txBody>
      </p:sp>
    </p:spTree>
    <p:extLst>
      <p:ext uri="{BB962C8B-B14F-4D97-AF65-F5344CB8AC3E}">
        <p14:creationId xmlns:p14="http://schemas.microsoft.com/office/powerpoint/2010/main" val="386866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Dědeček chytil v rybníku 2 velké kapry 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a 9 </a:t>
            </a:r>
            <a:r>
              <a:rPr lang="cs-CZ" sz="4000" dirty="0" smtClean="0"/>
              <a:t>malých kaprů. Kolik kaprů dědeček chytil?</a:t>
            </a:r>
            <a:endParaRPr lang="cs-CZ" sz="4000" dirty="0"/>
          </a:p>
          <a:p>
            <a:pPr marL="0" indent="0">
              <a:lnSpc>
                <a:spcPct val="110000"/>
              </a:lnSpc>
              <a:buNone/>
            </a:pPr>
            <a:r>
              <a:rPr lang="cs-CZ" sz="4000" dirty="0" smtClean="0"/>
              <a:t>____________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4000" dirty="0" smtClean="0"/>
              <a:t>_______________________________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000" dirty="0" smtClean="0">
                <a:solidFill>
                  <a:prstClr val="black"/>
                </a:solidFill>
              </a:rPr>
              <a:t>Úlohu </a:t>
            </a:r>
            <a:r>
              <a:rPr lang="cs-CZ" sz="4000" dirty="0" smtClean="0">
                <a:solidFill>
                  <a:prstClr val="black"/>
                </a:solidFill>
              </a:rPr>
              <a:t>znázorni: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237788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Děti dostaly ve třídě 18 perníků. Snědly jich už 9. Kolik perníků ještě mají?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_______________________________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275664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Ve třídě je 12 žáků. Kája rozdal sedmi žákům výkresy. Kolik žáků na výkresy ještě čeká?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Na výkresy ještě čeká … žáků.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342405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Ve firmě vyrobili 8 tmavých a 9 světlých stolů. Kolik stolů vyrobili?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_______________________________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Nakresli stůl: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394139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2124075" y="1484313"/>
            <a:ext cx="5106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338388" y="1489076"/>
            <a:ext cx="4822825" cy="4538663"/>
          </a:xfrm>
          <a:custGeom>
            <a:avLst/>
            <a:gdLst>
              <a:gd name="T0" fmla="*/ 3014 w 3038"/>
              <a:gd name="T1" fmla="*/ 1170 h 2859"/>
              <a:gd name="T2" fmla="*/ 2921 w 3038"/>
              <a:gd name="T3" fmla="*/ 941 h 2859"/>
              <a:gd name="T4" fmla="*/ 2791 w 3038"/>
              <a:gd name="T5" fmla="*/ 758 h 2859"/>
              <a:gd name="T6" fmla="*/ 2661 w 3038"/>
              <a:gd name="T7" fmla="*/ 630 h 2859"/>
              <a:gd name="T8" fmla="*/ 2571 w 3038"/>
              <a:gd name="T9" fmla="*/ 560 h 2859"/>
              <a:gd name="T10" fmla="*/ 2548 w 3038"/>
              <a:gd name="T11" fmla="*/ 544 h 2859"/>
              <a:gd name="T12" fmla="*/ 2517 w 3038"/>
              <a:gd name="T13" fmla="*/ 523 h 2859"/>
              <a:gd name="T14" fmla="*/ 2454 w 3038"/>
              <a:gd name="T15" fmla="*/ 480 h 2859"/>
              <a:gd name="T16" fmla="*/ 2360 w 3038"/>
              <a:gd name="T17" fmla="*/ 423 h 2859"/>
              <a:gd name="T18" fmla="*/ 2236 w 3038"/>
              <a:gd name="T19" fmla="*/ 353 h 2859"/>
              <a:gd name="T20" fmla="*/ 2086 w 3038"/>
              <a:gd name="T21" fmla="*/ 280 h 2859"/>
              <a:gd name="T22" fmla="*/ 1914 w 3038"/>
              <a:gd name="T23" fmla="*/ 205 h 2859"/>
              <a:gd name="T24" fmla="*/ 1718 w 3038"/>
              <a:gd name="T25" fmla="*/ 135 h 2859"/>
              <a:gd name="T26" fmla="*/ 1505 w 3038"/>
              <a:gd name="T27" fmla="*/ 73 h 2859"/>
              <a:gd name="T28" fmla="*/ 1276 w 3038"/>
              <a:gd name="T29" fmla="*/ 30 h 2859"/>
              <a:gd name="T30" fmla="*/ 1033 w 3038"/>
              <a:gd name="T31" fmla="*/ 4 h 2859"/>
              <a:gd name="T32" fmla="*/ 893 w 3038"/>
              <a:gd name="T33" fmla="*/ 0 h 2859"/>
              <a:gd name="T34" fmla="*/ 809 w 3038"/>
              <a:gd name="T35" fmla="*/ 2 h 2859"/>
              <a:gd name="T36" fmla="*/ 723 w 3038"/>
              <a:gd name="T37" fmla="*/ 7 h 2859"/>
              <a:gd name="T38" fmla="*/ 635 w 3038"/>
              <a:gd name="T39" fmla="*/ 17 h 2859"/>
              <a:gd name="T40" fmla="*/ 547 w 3038"/>
              <a:gd name="T41" fmla="*/ 28 h 2859"/>
              <a:gd name="T42" fmla="*/ 426 w 3038"/>
              <a:gd name="T43" fmla="*/ 52 h 2859"/>
              <a:gd name="T44" fmla="*/ 273 w 3038"/>
              <a:gd name="T45" fmla="*/ 96 h 2859"/>
              <a:gd name="T46" fmla="*/ 158 w 3038"/>
              <a:gd name="T47" fmla="*/ 152 h 2859"/>
              <a:gd name="T48" fmla="*/ 77 w 3038"/>
              <a:gd name="T49" fmla="*/ 215 h 2859"/>
              <a:gd name="T50" fmla="*/ 24 w 3038"/>
              <a:gd name="T51" fmla="*/ 285 h 2859"/>
              <a:gd name="T52" fmla="*/ 2 w 3038"/>
              <a:gd name="T53" fmla="*/ 361 h 2859"/>
              <a:gd name="T54" fmla="*/ 33 w 3038"/>
              <a:gd name="T55" fmla="*/ 550 h 2859"/>
              <a:gd name="T56" fmla="*/ 150 w 3038"/>
              <a:gd name="T57" fmla="*/ 742 h 2859"/>
              <a:gd name="T58" fmla="*/ 306 w 3038"/>
              <a:gd name="T59" fmla="*/ 916 h 2859"/>
              <a:gd name="T60" fmla="*/ 459 w 3038"/>
              <a:gd name="T61" fmla="*/ 1056 h 2859"/>
              <a:gd name="T62" fmla="*/ 565 w 3038"/>
              <a:gd name="T63" fmla="*/ 1141 h 2859"/>
              <a:gd name="T64" fmla="*/ 622 w 3038"/>
              <a:gd name="T65" fmla="*/ 1186 h 2859"/>
              <a:gd name="T66" fmla="*/ 692 w 3038"/>
              <a:gd name="T67" fmla="*/ 1278 h 2859"/>
              <a:gd name="T68" fmla="*/ 721 w 3038"/>
              <a:gd name="T69" fmla="*/ 1432 h 2859"/>
              <a:gd name="T70" fmla="*/ 653 w 3038"/>
              <a:gd name="T71" fmla="*/ 1670 h 2859"/>
              <a:gd name="T72" fmla="*/ 433 w 3038"/>
              <a:gd name="T73" fmla="*/ 2008 h 2859"/>
              <a:gd name="T74" fmla="*/ 171 w 3038"/>
              <a:gd name="T75" fmla="*/ 2306 h 2859"/>
              <a:gd name="T76" fmla="*/ 120 w 3038"/>
              <a:gd name="T77" fmla="*/ 2402 h 2859"/>
              <a:gd name="T78" fmla="*/ 80 w 3038"/>
              <a:gd name="T79" fmla="*/ 2561 h 2859"/>
              <a:gd name="T80" fmla="*/ 98 w 3038"/>
              <a:gd name="T81" fmla="*/ 2677 h 2859"/>
              <a:gd name="T82" fmla="*/ 155 w 3038"/>
              <a:gd name="T83" fmla="*/ 2757 h 2859"/>
              <a:gd name="T84" fmla="*/ 260 w 3038"/>
              <a:gd name="T85" fmla="*/ 2817 h 2859"/>
              <a:gd name="T86" fmla="*/ 428 w 3038"/>
              <a:gd name="T87" fmla="*/ 2853 h 2859"/>
              <a:gd name="T88" fmla="*/ 666 w 3038"/>
              <a:gd name="T89" fmla="*/ 2854 h 2859"/>
              <a:gd name="T90" fmla="*/ 874 w 3038"/>
              <a:gd name="T91" fmla="*/ 2833 h 2859"/>
              <a:gd name="T92" fmla="*/ 910 w 3038"/>
              <a:gd name="T93" fmla="*/ 2827 h 2859"/>
              <a:gd name="T94" fmla="*/ 983 w 3038"/>
              <a:gd name="T95" fmla="*/ 2810 h 2859"/>
              <a:gd name="T96" fmla="*/ 1090 w 3038"/>
              <a:gd name="T97" fmla="*/ 2786 h 2859"/>
              <a:gd name="T98" fmla="*/ 1225 w 3038"/>
              <a:gd name="T99" fmla="*/ 2753 h 2859"/>
              <a:gd name="T100" fmla="*/ 1383 w 3038"/>
              <a:gd name="T101" fmla="*/ 2709 h 2859"/>
              <a:gd name="T102" fmla="*/ 1557 w 3038"/>
              <a:gd name="T103" fmla="*/ 2657 h 2859"/>
              <a:gd name="T104" fmla="*/ 1743 w 3038"/>
              <a:gd name="T105" fmla="*/ 2592 h 2859"/>
              <a:gd name="T106" fmla="*/ 1935 w 3038"/>
              <a:gd name="T107" fmla="*/ 2517 h 2859"/>
              <a:gd name="T108" fmla="*/ 2127 w 3038"/>
              <a:gd name="T109" fmla="*/ 2431 h 2859"/>
              <a:gd name="T110" fmla="*/ 2314 w 3038"/>
              <a:gd name="T111" fmla="*/ 2334 h 2859"/>
              <a:gd name="T112" fmla="*/ 2501 w 3038"/>
              <a:gd name="T113" fmla="*/ 2215 h 2859"/>
              <a:gd name="T114" fmla="*/ 2677 w 3038"/>
              <a:gd name="T115" fmla="*/ 2076 h 2859"/>
              <a:gd name="T116" fmla="*/ 2825 w 3038"/>
              <a:gd name="T117" fmla="*/ 1922 h 2859"/>
              <a:gd name="T118" fmla="*/ 2939 w 3038"/>
              <a:gd name="T119" fmla="*/ 1751 h 2859"/>
              <a:gd name="T120" fmla="*/ 3012 w 3038"/>
              <a:gd name="T121" fmla="*/ 1564 h 2859"/>
              <a:gd name="T122" fmla="*/ 3036 w 3038"/>
              <a:gd name="T123" fmla="*/ 1409 h 2859"/>
              <a:gd name="T124" fmla="*/ 3038 w 3038"/>
              <a:gd name="T125" fmla="*/ 1349 h 2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8" h="2859">
                <a:moveTo>
                  <a:pt x="3038" y="1349"/>
                </a:moveTo>
                <a:lnTo>
                  <a:pt x="3032" y="1258"/>
                </a:lnTo>
                <a:lnTo>
                  <a:pt x="3014" y="1170"/>
                </a:lnTo>
                <a:lnTo>
                  <a:pt x="2989" y="1089"/>
                </a:lnTo>
                <a:lnTo>
                  <a:pt x="2958" y="1011"/>
                </a:lnTo>
                <a:lnTo>
                  <a:pt x="2921" y="941"/>
                </a:lnTo>
                <a:lnTo>
                  <a:pt x="2879" y="874"/>
                </a:lnTo>
                <a:lnTo>
                  <a:pt x="2835" y="814"/>
                </a:lnTo>
                <a:lnTo>
                  <a:pt x="2791" y="758"/>
                </a:lnTo>
                <a:lnTo>
                  <a:pt x="2745" y="710"/>
                </a:lnTo>
                <a:lnTo>
                  <a:pt x="2701" y="667"/>
                </a:lnTo>
                <a:lnTo>
                  <a:pt x="2661" y="630"/>
                </a:lnTo>
                <a:lnTo>
                  <a:pt x="2625" y="601"/>
                </a:lnTo>
                <a:lnTo>
                  <a:pt x="2594" y="576"/>
                </a:lnTo>
                <a:lnTo>
                  <a:pt x="2571" y="560"/>
                </a:lnTo>
                <a:lnTo>
                  <a:pt x="2555" y="549"/>
                </a:lnTo>
                <a:lnTo>
                  <a:pt x="2550" y="545"/>
                </a:lnTo>
                <a:lnTo>
                  <a:pt x="2548" y="544"/>
                </a:lnTo>
                <a:lnTo>
                  <a:pt x="2542" y="539"/>
                </a:lnTo>
                <a:lnTo>
                  <a:pt x="2532" y="532"/>
                </a:lnTo>
                <a:lnTo>
                  <a:pt x="2517" y="523"/>
                </a:lnTo>
                <a:lnTo>
                  <a:pt x="2501" y="511"/>
                </a:lnTo>
                <a:lnTo>
                  <a:pt x="2480" y="497"/>
                </a:lnTo>
                <a:lnTo>
                  <a:pt x="2454" y="480"/>
                </a:lnTo>
                <a:lnTo>
                  <a:pt x="2426" y="462"/>
                </a:lnTo>
                <a:lnTo>
                  <a:pt x="2394" y="443"/>
                </a:lnTo>
                <a:lnTo>
                  <a:pt x="2360" y="423"/>
                </a:lnTo>
                <a:lnTo>
                  <a:pt x="2322" y="401"/>
                </a:lnTo>
                <a:lnTo>
                  <a:pt x="2280" y="378"/>
                </a:lnTo>
                <a:lnTo>
                  <a:pt x="2236" y="353"/>
                </a:lnTo>
                <a:lnTo>
                  <a:pt x="2189" y="329"/>
                </a:lnTo>
                <a:lnTo>
                  <a:pt x="2138" y="305"/>
                </a:lnTo>
                <a:lnTo>
                  <a:pt x="2086" y="280"/>
                </a:lnTo>
                <a:lnTo>
                  <a:pt x="2031" y="254"/>
                </a:lnTo>
                <a:lnTo>
                  <a:pt x="1974" y="230"/>
                </a:lnTo>
                <a:lnTo>
                  <a:pt x="1914" y="205"/>
                </a:lnTo>
                <a:lnTo>
                  <a:pt x="1850" y="181"/>
                </a:lnTo>
                <a:lnTo>
                  <a:pt x="1785" y="156"/>
                </a:lnTo>
                <a:lnTo>
                  <a:pt x="1718" y="135"/>
                </a:lnTo>
                <a:lnTo>
                  <a:pt x="1650" y="113"/>
                </a:lnTo>
                <a:lnTo>
                  <a:pt x="1578" y="93"/>
                </a:lnTo>
                <a:lnTo>
                  <a:pt x="1505" y="73"/>
                </a:lnTo>
                <a:lnTo>
                  <a:pt x="1430" y="57"/>
                </a:lnTo>
                <a:lnTo>
                  <a:pt x="1354" y="43"/>
                </a:lnTo>
                <a:lnTo>
                  <a:pt x="1276" y="30"/>
                </a:lnTo>
                <a:lnTo>
                  <a:pt x="1198" y="18"/>
                </a:lnTo>
                <a:lnTo>
                  <a:pt x="1116" y="10"/>
                </a:lnTo>
                <a:lnTo>
                  <a:pt x="1033" y="4"/>
                </a:lnTo>
                <a:lnTo>
                  <a:pt x="950" y="0"/>
                </a:lnTo>
                <a:lnTo>
                  <a:pt x="923" y="0"/>
                </a:lnTo>
                <a:lnTo>
                  <a:pt x="893" y="0"/>
                </a:lnTo>
                <a:lnTo>
                  <a:pt x="866" y="0"/>
                </a:lnTo>
                <a:lnTo>
                  <a:pt x="836" y="0"/>
                </a:lnTo>
                <a:lnTo>
                  <a:pt x="809" y="2"/>
                </a:lnTo>
                <a:lnTo>
                  <a:pt x="779" y="4"/>
                </a:lnTo>
                <a:lnTo>
                  <a:pt x="752" y="5"/>
                </a:lnTo>
                <a:lnTo>
                  <a:pt x="723" y="7"/>
                </a:lnTo>
                <a:lnTo>
                  <a:pt x="693" y="10"/>
                </a:lnTo>
                <a:lnTo>
                  <a:pt x="664" y="13"/>
                </a:lnTo>
                <a:lnTo>
                  <a:pt x="635" y="17"/>
                </a:lnTo>
                <a:lnTo>
                  <a:pt x="605" y="20"/>
                </a:lnTo>
                <a:lnTo>
                  <a:pt x="576" y="25"/>
                </a:lnTo>
                <a:lnTo>
                  <a:pt x="547" y="28"/>
                </a:lnTo>
                <a:lnTo>
                  <a:pt x="516" y="34"/>
                </a:lnTo>
                <a:lnTo>
                  <a:pt x="487" y="39"/>
                </a:lnTo>
                <a:lnTo>
                  <a:pt x="426" y="52"/>
                </a:lnTo>
                <a:lnTo>
                  <a:pt x="371" y="65"/>
                </a:lnTo>
                <a:lnTo>
                  <a:pt x="319" y="80"/>
                </a:lnTo>
                <a:lnTo>
                  <a:pt x="273" y="96"/>
                </a:lnTo>
                <a:lnTo>
                  <a:pt x="229" y="114"/>
                </a:lnTo>
                <a:lnTo>
                  <a:pt x="192" y="132"/>
                </a:lnTo>
                <a:lnTo>
                  <a:pt x="158" y="152"/>
                </a:lnTo>
                <a:lnTo>
                  <a:pt x="127" y="171"/>
                </a:lnTo>
                <a:lnTo>
                  <a:pt x="99" y="192"/>
                </a:lnTo>
                <a:lnTo>
                  <a:pt x="77" y="215"/>
                </a:lnTo>
                <a:lnTo>
                  <a:pt x="55" y="238"/>
                </a:lnTo>
                <a:lnTo>
                  <a:pt x="39" y="261"/>
                </a:lnTo>
                <a:lnTo>
                  <a:pt x="24" y="285"/>
                </a:lnTo>
                <a:lnTo>
                  <a:pt x="15" y="309"/>
                </a:lnTo>
                <a:lnTo>
                  <a:pt x="7" y="335"/>
                </a:lnTo>
                <a:lnTo>
                  <a:pt x="2" y="361"/>
                </a:lnTo>
                <a:lnTo>
                  <a:pt x="0" y="423"/>
                </a:lnTo>
                <a:lnTo>
                  <a:pt x="11" y="487"/>
                </a:lnTo>
                <a:lnTo>
                  <a:pt x="33" y="550"/>
                </a:lnTo>
                <a:lnTo>
                  <a:pt x="65" y="615"/>
                </a:lnTo>
                <a:lnTo>
                  <a:pt x="104" y="679"/>
                </a:lnTo>
                <a:lnTo>
                  <a:pt x="150" y="742"/>
                </a:lnTo>
                <a:lnTo>
                  <a:pt x="199" y="802"/>
                </a:lnTo>
                <a:lnTo>
                  <a:pt x="252" y="861"/>
                </a:lnTo>
                <a:lnTo>
                  <a:pt x="306" y="916"/>
                </a:lnTo>
                <a:lnTo>
                  <a:pt x="360" y="968"/>
                </a:lnTo>
                <a:lnTo>
                  <a:pt x="410" y="1016"/>
                </a:lnTo>
                <a:lnTo>
                  <a:pt x="459" y="1056"/>
                </a:lnTo>
                <a:lnTo>
                  <a:pt x="501" y="1092"/>
                </a:lnTo>
                <a:lnTo>
                  <a:pt x="537" y="1120"/>
                </a:lnTo>
                <a:lnTo>
                  <a:pt x="565" y="1141"/>
                </a:lnTo>
                <a:lnTo>
                  <a:pt x="581" y="1154"/>
                </a:lnTo>
                <a:lnTo>
                  <a:pt x="601" y="1169"/>
                </a:lnTo>
                <a:lnTo>
                  <a:pt x="622" y="1186"/>
                </a:lnTo>
                <a:lnTo>
                  <a:pt x="646" y="1211"/>
                </a:lnTo>
                <a:lnTo>
                  <a:pt x="670" y="1240"/>
                </a:lnTo>
                <a:lnTo>
                  <a:pt x="692" y="1278"/>
                </a:lnTo>
                <a:lnTo>
                  <a:pt x="708" y="1320"/>
                </a:lnTo>
                <a:lnTo>
                  <a:pt x="718" y="1372"/>
                </a:lnTo>
                <a:lnTo>
                  <a:pt x="721" y="1432"/>
                </a:lnTo>
                <a:lnTo>
                  <a:pt x="711" y="1500"/>
                </a:lnTo>
                <a:lnTo>
                  <a:pt x="690" y="1580"/>
                </a:lnTo>
                <a:lnTo>
                  <a:pt x="653" y="1670"/>
                </a:lnTo>
                <a:lnTo>
                  <a:pt x="599" y="1771"/>
                </a:lnTo>
                <a:lnTo>
                  <a:pt x="527" y="1883"/>
                </a:lnTo>
                <a:lnTo>
                  <a:pt x="433" y="2008"/>
                </a:lnTo>
                <a:lnTo>
                  <a:pt x="317" y="2146"/>
                </a:lnTo>
                <a:lnTo>
                  <a:pt x="176" y="2298"/>
                </a:lnTo>
                <a:lnTo>
                  <a:pt x="171" y="2306"/>
                </a:lnTo>
                <a:lnTo>
                  <a:pt x="158" y="2327"/>
                </a:lnTo>
                <a:lnTo>
                  <a:pt x="140" y="2360"/>
                </a:lnTo>
                <a:lnTo>
                  <a:pt x="120" y="2402"/>
                </a:lnTo>
                <a:lnTo>
                  <a:pt x="103" y="2451"/>
                </a:lnTo>
                <a:lnTo>
                  <a:pt x="88" y="2504"/>
                </a:lnTo>
                <a:lnTo>
                  <a:pt x="80" y="2561"/>
                </a:lnTo>
                <a:lnTo>
                  <a:pt x="81" y="2618"/>
                </a:lnTo>
                <a:lnTo>
                  <a:pt x="88" y="2648"/>
                </a:lnTo>
                <a:lnTo>
                  <a:pt x="98" y="2677"/>
                </a:lnTo>
                <a:lnTo>
                  <a:pt x="112" y="2705"/>
                </a:lnTo>
                <a:lnTo>
                  <a:pt x="130" y="2731"/>
                </a:lnTo>
                <a:lnTo>
                  <a:pt x="155" y="2757"/>
                </a:lnTo>
                <a:lnTo>
                  <a:pt x="184" y="2779"/>
                </a:lnTo>
                <a:lnTo>
                  <a:pt x="220" y="2799"/>
                </a:lnTo>
                <a:lnTo>
                  <a:pt x="260" y="2817"/>
                </a:lnTo>
                <a:lnTo>
                  <a:pt x="309" y="2833"/>
                </a:lnTo>
                <a:lnTo>
                  <a:pt x="365" y="2844"/>
                </a:lnTo>
                <a:lnTo>
                  <a:pt x="428" y="2853"/>
                </a:lnTo>
                <a:lnTo>
                  <a:pt x="498" y="2857"/>
                </a:lnTo>
                <a:lnTo>
                  <a:pt x="578" y="2859"/>
                </a:lnTo>
                <a:lnTo>
                  <a:pt x="666" y="2854"/>
                </a:lnTo>
                <a:lnTo>
                  <a:pt x="763" y="2846"/>
                </a:lnTo>
                <a:lnTo>
                  <a:pt x="871" y="2833"/>
                </a:lnTo>
                <a:lnTo>
                  <a:pt x="874" y="2833"/>
                </a:lnTo>
                <a:lnTo>
                  <a:pt x="880" y="2831"/>
                </a:lnTo>
                <a:lnTo>
                  <a:pt x="892" y="2830"/>
                </a:lnTo>
                <a:lnTo>
                  <a:pt x="910" y="2827"/>
                </a:lnTo>
                <a:lnTo>
                  <a:pt x="929" y="2822"/>
                </a:lnTo>
                <a:lnTo>
                  <a:pt x="955" y="2817"/>
                </a:lnTo>
                <a:lnTo>
                  <a:pt x="983" y="2810"/>
                </a:lnTo>
                <a:lnTo>
                  <a:pt x="1015" y="2804"/>
                </a:lnTo>
                <a:lnTo>
                  <a:pt x="1051" y="2796"/>
                </a:lnTo>
                <a:lnTo>
                  <a:pt x="1090" y="2786"/>
                </a:lnTo>
                <a:lnTo>
                  <a:pt x="1133" y="2776"/>
                </a:lnTo>
                <a:lnTo>
                  <a:pt x="1178" y="2765"/>
                </a:lnTo>
                <a:lnTo>
                  <a:pt x="1225" y="2753"/>
                </a:lnTo>
                <a:lnTo>
                  <a:pt x="1276" y="2740"/>
                </a:lnTo>
                <a:lnTo>
                  <a:pt x="1328" y="2726"/>
                </a:lnTo>
                <a:lnTo>
                  <a:pt x="1383" y="2709"/>
                </a:lnTo>
                <a:lnTo>
                  <a:pt x="1440" y="2693"/>
                </a:lnTo>
                <a:lnTo>
                  <a:pt x="1497" y="2675"/>
                </a:lnTo>
                <a:lnTo>
                  <a:pt x="1557" y="2657"/>
                </a:lnTo>
                <a:lnTo>
                  <a:pt x="1618" y="2636"/>
                </a:lnTo>
                <a:lnTo>
                  <a:pt x="1679" y="2615"/>
                </a:lnTo>
                <a:lnTo>
                  <a:pt x="1743" y="2592"/>
                </a:lnTo>
                <a:lnTo>
                  <a:pt x="1806" y="2569"/>
                </a:lnTo>
                <a:lnTo>
                  <a:pt x="1870" y="2543"/>
                </a:lnTo>
                <a:lnTo>
                  <a:pt x="1935" y="2517"/>
                </a:lnTo>
                <a:lnTo>
                  <a:pt x="1998" y="2490"/>
                </a:lnTo>
                <a:lnTo>
                  <a:pt x="2063" y="2462"/>
                </a:lnTo>
                <a:lnTo>
                  <a:pt x="2127" y="2431"/>
                </a:lnTo>
                <a:lnTo>
                  <a:pt x="2190" y="2400"/>
                </a:lnTo>
                <a:lnTo>
                  <a:pt x="2252" y="2368"/>
                </a:lnTo>
                <a:lnTo>
                  <a:pt x="2314" y="2334"/>
                </a:lnTo>
                <a:lnTo>
                  <a:pt x="2374" y="2298"/>
                </a:lnTo>
                <a:lnTo>
                  <a:pt x="2439" y="2257"/>
                </a:lnTo>
                <a:lnTo>
                  <a:pt x="2501" y="2215"/>
                </a:lnTo>
                <a:lnTo>
                  <a:pt x="2563" y="2171"/>
                </a:lnTo>
                <a:lnTo>
                  <a:pt x="2621" y="2124"/>
                </a:lnTo>
                <a:lnTo>
                  <a:pt x="2677" y="2076"/>
                </a:lnTo>
                <a:lnTo>
                  <a:pt x="2729" y="2028"/>
                </a:lnTo>
                <a:lnTo>
                  <a:pt x="2779" y="1976"/>
                </a:lnTo>
                <a:lnTo>
                  <a:pt x="2825" y="1922"/>
                </a:lnTo>
                <a:lnTo>
                  <a:pt x="2867" y="1868"/>
                </a:lnTo>
                <a:lnTo>
                  <a:pt x="2905" y="1811"/>
                </a:lnTo>
                <a:lnTo>
                  <a:pt x="2939" y="1751"/>
                </a:lnTo>
                <a:lnTo>
                  <a:pt x="2968" y="1691"/>
                </a:lnTo>
                <a:lnTo>
                  <a:pt x="2993" y="1629"/>
                </a:lnTo>
                <a:lnTo>
                  <a:pt x="3012" y="1564"/>
                </a:lnTo>
                <a:lnTo>
                  <a:pt x="3027" y="1497"/>
                </a:lnTo>
                <a:lnTo>
                  <a:pt x="3035" y="1429"/>
                </a:lnTo>
                <a:lnTo>
                  <a:pt x="3036" y="1409"/>
                </a:lnTo>
                <a:lnTo>
                  <a:pt x="3038" y="1388"/>
                </a:lnTo>
                <a:lnTo>
                  <a:pt x="3038" y="1369"/>
                </a:lnTo>
                <a:lnTo>
                  <a:pt x="3038" y="134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86463" y="2105026"/>
            <a:ext cx="1588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  <a:gd name="T4" fmla="*/ 1 w 1"/>
              <a:gd name="T5" fmla="*/ 1 w 1"/>
              <a:gd name="T6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0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18063" y="5627688"/>
            <a:ext cx="493713" cy="577850"/>
          </a:xfrm>
          <a:custGeom>
            <a:avLst/>
            <a:gdLst>
              <a:gd name="T0" fmla="*/ 210 w 311"/>
              <a:gd name="T1" fmla="*/ 195 h 364"/>
              <a:gd name="T2" fmla="*/ 208 w 311"/>
              <a:gd name="T3" fmla="*/ 208 h 364"/>
              <a:gd name="T4" fmla="*/ 197 w 311"/>
              <a:gd name="T5" fmla="*/ 223 h 364"/>
              <a:gd name="T6" fmla="*/ 168 w 311"/>
              <a:gd name="T7" fmla="*/ 229 h 364"/>
              <a:gd name="T8" fmla="*/ 119 w 311"/>
              <a:gd name="T9" fmla="*/ 226 h 364"/>
              <a:gd name="T10" fmla="*/ 77 w 311"/>
              <a:gd name="T11" fmla="*/ 234 h 364"/>
              <a:gd name="T12" fmla="*/ 49 w 311"/>
              <a:gd name="T13" fmla="*/ 260 h 364"/>
              <a:gd name="T14" fmla="*/ 42 w 311"/>
              <a:gd name="T15" fmla="*/ 296 h 364"/>
              <a:gd name="T16" fmla="*/ 56 w 311"/>
              <a:gd name="T17" fmla="*/ 330 h 364"/>
              <a:gd name="T18" fmla="*/ 73 w 311"/>
              <a:gd name="T19" fmla="*/ 350 h 364"/>
              <a:gd name="T20" fmla="*/ 95 w 311"/>
              <a:gd name="T21" fmla="*/ 361 h 364"/>
              <a:gd name="T22" fmla="*/ 116 w 311"/>
              <a:gd name="T23" fmla="*/ 364 h 364"/>
              <a:gd name="T24" fmla="*/ 138 w 311"/>
              <a:gd name="T25" fmla="*/ 363 h 364"/>
              <a:gd name="T26" fmla="*/ 160 w 311"/>
              <a:gd name="T27" fmla="*/ 358 h 364"/>
              <a:gd name="T28" fmla="*/ 178 w 311"/>
              <a:gd name="T29" fmla="*/ 351 h 364"/>
              <a:gd name="T30" fmla="*/ 186 w 311"/>
              <a:gd name="T31" fmla="*/ 346 h 364"/>
              <a:gd name="T32" fmla="*/ 259 w 311"/>
              <a:gd name="T33" fmla="*/ 294 h 364"/>
              <a:gd name="T34" fmla="*/ 311 w 311"/>
              <a:gd name="T35" fmla="*/ 213 h 364"/>
              <a:gd name="T36" fmla="*/ 291 w 311"/>
              <a:gd name="T37" fmla="*/ 161 h 364"/>
              <a:gd name="T38" fmla="*/ 254 w 311"/>
              <a:gd name="T39" fmla="*/ 135 h 364"/>
              <a:gd name="T40" fmla="*/ 226 w 311"/>
              <a:gd name="T41" fmla="*/ 115 h 364"/>
              <a:gd name="T42" fmla="*/ 192 w 311"/>
              <a:gd name="T43" fmla="*/ 85 h 364"/>
              <a:gd name="T44" fmla="*/ 168 w 311"/>
              <a:gd name="T45" fmla="*/ 50 h 364"/>
              <a:gd name="T46" fmla="*/ 150 w 311"/>
              <a:gd name="T47" fmla="*/ 16 h 364"/>
              <a:gd name="T48" fmla="*/ 125 w 311"/>
              <a:gd name="T49" fmla="*/ 6 h 364"/>
              <a:gd name="T50" fmla="*/ 90 w 311"/>
              <a:gd name="T51" fmla="*/ 18 h 364"/>
              <a:gd name="T52" fmla="*/ 54 w 311"/>
              <a:gd name="T53" fmla="*/ 31 h 364"/>
              <a:gd name="T54" fmla="*/ 18 w 311"/>
              <a:gd name="T55" fmla="*/ 42 h 364"/>
              <a:gd name="T56" fmla="*/ 33 w 311"/>
              <a:gd name="T57" fmla="*/ 83 h 364"/>
              <a:gd name="T58" fmla="*/ 104 w 311"/>
              <a:gd name="T59" fmla="*/ 138 h 364"/>
              <a:gd name="T60" fmla="*/ 166 w 311"/>
              <a:gd name="T61" fmla="*/ 174 h 364"/>
              <a:gd name="T62" fmla="*/ 205 w 311"/>
              <a:gd name="T63" fmla="*/ 192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1" h="364">
                <a:moveTo>
                  <a:pt x="210" y="194"/>
                </a:moveTo>
                <a:lnTo>
                  <a:pt x="210" y="195"/>
                </a:lnTo>
                <a:lnTo>
                  <a:pt x="210" y="200"/>
                </a:lnTo>
                <a:lnTo>
                  <a:pt x="208" y="208"/>
                </a:lnTo>
                <a:lnTo>
                  <a:pt x="205" y="215"/>
                </a:lnTo>
                <a:lnTo>
                  <a:pt x="197" y="223"/>
                </a:lnTo>
                <a:lnTo>
                  <a:pt x="186" y="228"/>
                </a:lnTo>
                <a:lnTo>
                  <a:pt x="168" y="229"/>
                </a:lnTo>
                <a:lnTo>
                  <a:pt x="145" y="228"/>
                </a:lnTo>
                <a:lnTo>
                  <a:pt x="119" y="226"/>
                </a:lnTo>
                <a:lnTo>
                  <a:pt x="96" y="228"/>
                </a:lnTo>
                <a:lnTo>
                  <a:pt x="77" y="234"/>
                </a:lnTo>
                <a:lnTo>
                  <a:pt x="60" y="246"/>
                </a:lnTo>
                <a:lnTo>
                  <a:pt x="49" y="260"/>
                </a:lnTo>
                <a:lnTo>
                  <a:pt x="42" y="277"/>
                </a:lnTo>
                <a:lnTo>
                  <a:pt x="42" y="296"/>
                </a:lnTo>
                <a:lnTo>
                  <a:pt x="49" y="317"/>
                </a:lnTo>
                <a:lnTo>
                  <a:pt x="56" y="330"/>
                </a:lnTo>
                <a:lnTo>
                  <a:pt x="65" y="342"/>
                </a:lnTo>
                <a:lnTo>
                  <a:pt x="73" y="350"/>
                </a:lnTo>
                <a:lnTo>
                  <a:pt x="83" y="356"/>
                </a:lnTo>
                <a:lnTo>
                  <a:pt x="95" y="361"/>
                </a:lnTo>
                <a:lnTo>
                  <a:pt x="104" y="363"/>
                </a:lnTo>
                <a:lnTo>
                  <a:pt x="116" y="364"/>
                </a:lnTo>
                <a:lnTo>
                  <a:pt x="127" y="364"/>
                </a:lnTo>
                <a:lnTo>
                  <a:pt x="138" y="363"/>
                </a:lnTo>
                <a:lnTo>
                  <a:pt x="150" y="361"/>
                </a:lnTo>
                <a:lnTo>
                  <a:pt x="160" y="358"/>
                </a:lnTo>
                <a:lnTo>
                  <a:pt x="169" y="355"/>
                </a:lnTo>
                <a:lnTo>
                  <a:pt x="178" y="351"/>
                </a:lnTo>
                <a:lnTo>
                  <a:pt x="182" y="350"/>
                </a:lnTo>
                <a:lnTo>
                  <a:pt x="186" y="346"/>
                </a:lnTo>
                <a:lnTo>
                  <a:pt x="187" y="346"/>
                </a:lnTo>
                <a:lnTo>
                  <a:pt x="259" y="294"/>
                </a:lnTo>
                <a:lnTo>
                  <a:pt x="298" y="250"/>
                </a:lnTo>
                <a:lnTo>
                  <a:pt x="311" y="213"/>
                </a:lnTo>
                <a:lnTo>
                  <a:pt x="308" y="182"/>
                </a:lnTo>
                <a:lnTo>
                  <a:pt x="291" y="161"/>
                </a:lnTo>
                <a:lnTo>
                  <a:pt x="270" y="145"/>
                </a:lnTo>
                <a:lnTo>
                  <a:pt x="254" y="135"/>
                </a:lnTo>
                <a:lnTo>
                  <a:pt x="246" y="132"/>
                </a:lnTo>
                <a:lnTo>
                  <a:pt x="226" y="115"/>
                </a:lnTo>
                <a:lnTo>
                  <a:pt x="208" y="101"/>
                </a:lnTo>
                <a:lnTo>
                  <a:pt x="192" y="85"/>
                </a:lnTo>
                <a:lnTo>
                  <a:pt x="179" y="68"/>
                </a:lnTo>
                <a:lnTo>
                  <a:pt x="168" y="50"/>
                </a:lnTo>
                <a:lnTo>
                  <a:pt x="158" y="34"/>
                </a:lnTo>
                <a:lnTo>
                  <a:pt x="150" y="16"/>
                </a:lnTo>
                <a:lnTo>
                  <a:pt x="143" y="0"/>
                </a:lnTo>
                <a:lnTo>
                  <a:pt x="125" y="6"/>
                </a:lnTo>
                <a:lnTo>
                  <a:pt x="108" y="11"/>
                </a:lnTo>
                <a:lnTo>
                  <a:pt x="90" y="18"/>
                </a:lnTo>
                <a:lnTo>
                  <a:pt x="72" y="24"/>
                </a:lnTo>
                <a:lnTo>
                  <a:pt x="54" y="31"/>
                </a:lnTo>
                <a:lnTo>
                  <a:pt x="36" y="36"/>
                </a:lnTo>
                <a:lnTo>
                  <a:pt x="18" y="42"/>
                </a:lnTo>
                <a:lnTo>
                  <a:pt x="0" y="49"/>
                </a:lnTo>
                <a:lnTo>
                  <a:pt x="33" y="83"/>
                </a:lnTo>
                <a:lnTo>
                  <a:pt x="69" y="114"/>
                </a:lnTo>
                <a:lnTo>
                  <a:pt x="104" y="138"/>
                </a:lnTo>
                <a:lnTo>
                  <a:pt x="137" y="158"/>
                </a:lnTo>
                <a:lnTo>
                  <a:pt x="166" y="174"/>
                </a:lnTo>
                <a:lnTo>
                  <a:pt x="189" y="185"/>
                </a:lnTo>
                <a:lnTo>
                  <a:pt x="205" y="192"/>
                </a:lnTo>
                <a:lnTo>
                  <a:pt x="210" y="19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2222500" y="3101976"/>
            <a:ext cx="1260475" cy="1685925"/>
          </a:xfrm>
          <a:custGeom>
            <a:avLst/>
            <a:gdLst>
              <a:gd name="T0" fmla="*/ 631 w 794"/>
              <a:gd name="T1" fmla="*/ 122 h 1062"/>
              <a:gd name="T2" fmla="*/ 569 w 794"/>
              <a:gd name="T3" fmla="*/ 73 h 1062"/>
              <a:gd name="T4" fmla="*/ 485 w 794"/>
              <a:gd name="T5" fmla="*/ 0 h 1062"/>
              <a:gd name="T6" fmla="*/ 412 w 794"/>
              <a:gd name="T7" fmla="*/ 550 h 1062"/>
              <a:gd name="T8" fmla="*/ 324 w 794"/>
              <a:gd name="T9" fmla="*/ 613 h 1062"/>
              <a:gd name="T10" fmla="*/ 262 w 794"/>
              <a:gd name="T11" fmla="*/ 686 h 1062"/>
              <a:gd name="T12" fmla="*/ 220 w 794"/>
              <a:gd name="T13" fmla="*/ 755 h 1062"/>
              <a:gd name="T14" fmla="*/ 197 w 794"/>
              <a:gd name="T15" fmla="*/ 807 h 1062"/>
              <a:gd name="T16" fmla="*/ 179 w 794"/>
              <a:gd name="T17" fmla="*/ 829 h 1062"/>
              <a:gd name="T18" fmla="*/ 146 w 794"/>
              <a:gd name="T19" fmla="*/ 846 h 1062"/>
              <a:gd name="T20" fmla="*/ 137 w 794"/>
              <a:gd name="T21" fmla="*/ 841 h 1062"/>
              <a:gd name="T22" fmla="*/ 120 w 794"/>
              <a:gd name="T23" fmla="*/ 842 h 1062"/>
              <a:gd name="T24" fmla="*/ 94 w 794"/>
              <a:gd name="T25" fmla="*/ 847 h 1062"/>
              <a:gd name="T26" fmla="*/ 73 w 794"/>
              <a:gd name="T27" fmla="*/ 854 h 1062"/>
              <a:gd name="T28" fmla="*/ 54 w 794"/>
              <a:gd name="T29" fmla="*/ 865 h 1062"/>
              <a:gd name="T30" fmla="*/ 31 w 794"/>
              <a:gd name="T31" fmla="*/ 883 h 1062"/>
              <a:gd name="T32" fmla="*/ 16 w 794"/>
              <a:gd name="T33" fmla="*/ 896 h 1062"/>
              <a:gd name="T34" fmla="*/ 19 w 794"/>
              <a:gd name="T35" fmla="*/ 919 h 1062"/>
              <a:gd name="T36" fmla="*/ 41 w 794"/>
              <a:gd name="T37" fmla="*/ 924 h 1062"/>
              <a:gd name="T38" fmla="*/ 71 w 794"/>
              <a:gd name="T39" fmla="*/ 901 h 1062"/>
              <a:gd name="T40" fmla="*/ 91 w 794"/>
              <a:gd name="T41" fmla="*/ 888 h 1062"/>
              <a:gd name="T42" fmla="*/ 106 w 794"/>
              <a:gd name="T43" fmla="*/ 885 h 1062"/>
              <a:gd name="T44" fmla="*/ 97 w 794"/>
              <a:gd name="T45" fmla="*/ 899 h 1062"/>
              <a:gd name="T46" fmla="*/ 93 w 794"/>
              <a:gd name="T47" fmla="*/ 904 h 1062"/>
              <a:gd name="T48" fmla="*/ 83 w 794"/>
              <a:gd name="T49" fmla="*/ 908 h 1062"/>
              <a:gd name="T50" fmla="*/ 62 w 794"/>
              <a:gd name="T51" fmla="*/ 919 h 1062"/>
              <a:gd name="T52" fmla="*/ 41 w 794"/>
              <a:gd name="T53" fmla="*/ 934 h 1062"/>
              <a:gd name="T54" fmla="*/ 16 w 794"/>
              <a:gd name="T55" fmla="*/ 966 h 1062"/>
              <a:gd name="T56" fmla="*/ 0 w 794"/>
              <a:gd name="T57" fmla="*/ 999 h 1062"/>
              <a:gd name="T58" fmla="*/ 10 w 794"/>
              <a:gd name="T59" fmla="*/ 1018 h 1062"/>
              <a:gd name="T60" fmla="*/ 31 w 794"/>
              <a:gd name="T61" fmla="*/ 1017 h 1062"/>
              <a:gd name="T62" fmla="*/ 52 w 794"/>
              <a:gd name="T63" fmla="*/ 984 h 1062"/>
              <a:gd name="T64" fmla="*/ 65 w 794"/>
              <a:gd name="T65" fmla="*/ 964 h 1062"/>
              <a:gd name="T66" fmla="*/ 80 w 794"/>
              <a:gd name="T67" fmla="*/ 956 h 1062"/>
              <a:gd name="T68" fmla="*/ 67 w 794"/>
              <a:gd name="T69" fmla="*/ 973 h 1062"/>
              <a:gd name="T70" fmla="*/ 54 w 794"/>
              <a:gd name="T71" fmla="*/ 1010 h 1062"/>
              <a:gd name="T72" fmla="*/ 49 w 794"/>
              <a:gd name="T73" fmla="*/ 1047 h 1062"/>
              <a:gd name="T74" fmla="*/ 65 w 794"/>
              <a:gd name="T75" fmla="*/ 1062 h 1062"/>
              <a:gd name="T76" fmla="*/ 84 w 794"/>
              <a:gd name="T77" fmla="*/ 1054 h 1062"/>
              <a:gd name="T78" fmla="*/ 94 w 794"/>
              <a:gd name="T79" fmla="*/ 1015 h 1062"/>
              <a:gd name="T80" fmla="*/ 104 w 794"/>
              <a:gd name="T81" fmla="*/ 990 h 1062"/>
              <a:gd name="T82" fmla="*/ 127 w 794"/>
              <a:gd name="T83" fmla="*/ 961 h 1062"/>
              <a:gd name="T84" fmla="*/ 154 w 794"/>
              <a:gd name="T85" fmla="*/ 950 h 1062"/>
              <a:gd name="T86" fmla="*/ 156 w 794"/>
              <a:gd name="T87" fmla="*/ 960 h 1062"/>
              <a:gd name="T88" fmla="*/ 141 w 794"/>
              <a:gd name="T89" fmla="*/ 982 h 1062"/>
              <a:gd name="T90" fmla="*/ 151 w 794"/>
              <a:gd name="T91" fmla="*/ 1010 h 1062"/>
              <a:gd name="T92" fmla="*/ 177 w 794"/>
              <a:gd name="T93" fmla="*/ 1012 h 1062"/>
              <a:gd name="T94" fmla="*/ 182 w 794"/>
              <a:gd name="T95" fmla="*/ 981 h 1062"/>
              <a:gd name="T96" fmla="*/ 216 w 794"/>
              <a:gd name="T97" fmla="*/ 930 h 1062"/>
              <a:gd name="T98" fmla="*/ 224 w 794"/>
              <a:gd name="T99" fmla="*/ 911 h 1062"/>
              <a:gd name="T100" fmla="*/ 250 w 794"/>
              <a:gd name="T101" fmla="*/ 857 h 1062"/>
              <a:gd name="T102" fmla="*/ 260 w 794"/>
              <a:gd name="T103" fmla="*/ 816 h 1062"/>
              <a:gd name="T104" fmla="*/ 285 w 794"/>
              <a:gd name="T105" fmla="*/ 781 h 1062"/>
              <a:gd name="T106" fmla="*/ 311 w 794"/>
              <a:gd name="T107" fmla="*/ 750 h 1062"/>
              <a:gd name="T108" fmla="*/ 623 w 794"/>
              <a:gd name="T109" fmla="*/ 833 h 1062"/>
              <a:gd name="T110" fmla="*/ 758 w 794"/>
              <a:gd name="T111" fmla="*/ 579 h 1062"/>
              <a:gd name="T112" fmla="*/ 794 w 794"/>
              <a:gd name="T113" fmla="*/ 393 h 1062"/>
              <a:gd name="T114" fmla="*/ 766 w 794"/>
              <a:gd name="T115" fmla="*/ 265 h 1062"/>
              <a:gd name="T116" fmla="*/ 708 w 794"/>
              <a:gd name="T117" fmla="*/ 183 h 1062"/>
              <a:gd name="T118" fmla="*/ 654 w 794"/>
              <a:gd name="T119" fmla="*/ 138 h 1062"/>
              <a:gd name="T120" fmla="*/ 338 w 794"/>
              <a:gd name="T121" fmla="*/ 722 h 1062"/>
              <a:gd name="T122" fmla="*/ 402 w 794"/>
              <a:gd name="T123" fmla="*/ 670 h 1062"/>
              <a:gd name="T124" fmla="*/ 465 w 794"/>
              <a:gd name="T125" fmla="*/ 637 h 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94" h="1062">
                <a:moveTo>
                  <a:pt x="654" y="138"/>
                </a:moveTo>
                <a:lnTo>
                  <a:pt x="644" y="131"/>
                </a:lnTo>
                <a:lnTo>
                  <a:pt x="631" y="122"/>
                </a:lnTo>
                <a:lnTo>
                  <a:pt x="613" y="107"/>
                </a:lnTo>
                <a:lnTo>
                  <a:pt x="594" y="91"/>
                </a:lnTo>
                <a:lnTo>
                  <a:pt x="569" y="73"/>
                </a:lnTo>
                <a:lnTo>
                  <a:pt x="543" y="50"/>
                </a:lnTo>
                <a:lnTo>
                  <a:pt x="516" y="26"/>
                </a:lnTo>
                <a:lnTo>
                  <a:pt x="485" y="0"/>
                </a:lnTo>
                <a:lnTo>
                  <a:pt x="485" y="515"/>
                </a:lnTo>
                <a:lnTo>
                  <a:pt x="446" y="530"/>
                </a:lnTo>
                <a:lnTo>
                  <a:pt x="412" y="550"/>
                </a:lnTo>
                <a:lnTo>
                  <a:pt x="379" y="569"/>
                </a:lnTo>
                <a:lnTo>
                  <a:pt x="350" y="590"/>
                </a:lnTo>
                <a:lnTo>
                  <a:pt x="324" y="613"/>
                </a:lnTo>
                <a:lnTo>
                  <a:pt x="301" y="637"/>
                </a:lnTo>
                <a:lnTo>
                  <a:pt x="280" y="662"/>
                </a:lnTo>
                <a:lnTo>
                  <a:pt x="262" y="686"/>
                </a:lnTo>
                <a:lnTo>
                  <a:pt x="246" y="711"/>
                </a:lnTo>
                <a:lnTo>
                  <a:pt x="233" y="733"/>
                </a:lnTo>
                <a:lnTo>
                  <a:pt x="220" y="755"/>
                </a:lnTo>
                <a:lnTo>
                  <a:pt x="211" y="774"/>
                </a:lnTo>
                <a:lnTo>
                  <a:pt x="203" y="792"/>
                </a:lnTo>
                <a:lnTo>
                  <a:pt x="197" y="807"/>
                </a:lnTo>
                <a:lnTo>
                  <a:pt x="193" y="820"/>
                </a:lnTo>
                <a:lnTo>
                  <a:pt x="190" y="828"/>
                </a:lnTo>
                <a:lnTo>
                  <a:pt x="179" y="829"/>
                </a:lnTo>
                <a:lnTo>
                  <a:pt x="169" y="834"/>
                </a:lnTo>
                <a:lnTo>
                  <a:pt x="158" y="839"/>
                </a:lnTo>
                <a:lnTo>
                  <a:pt x="146" y="846"/>
                </a:lnTo>
                <a:lnTo>
                  <a:pt x="143" y="844"/>
                </a:lnTo>
                <a:lnTo>
                  <a:pt x="140" y="842"/>
                </a:lnTo>
                <a:lnTo>
                  <a:pt x="137" y="841"/>
                </a:lnTo>
                <a:lnTo>
                  <a:pt x="133" y="841"/>
                </a:lnTo>
                <a:lnTo>
                  <a:pt x="128" y="841"/>
                </a:lnTo>
                <a:lnTo>
                  <a:pt x="120" y="842"/>
                </a:lnTo>
                <a:lnTo>
                  <a:pt x="112" y="844"/>
                </a:lnTo>
                <a:lnTo>
                  <a:pt x="104" y="846"/>
                </a:lnTo>
                <a:lnTo>
                  <a:pt x="94" y="847"/>
                </a:lnTo>
                <a:lnTo>
                  <a:pt x="86" y="849"/>
                </a:lnTo>
                <a:lnTo>
                  <a:pt x="80" y="852"/>
                </a:lnTo>
                <a:lnTo>
                  <a:pt x="73" y="854"/>
                </a:lnTo>
                <a:lnTo>
                  <a:pt x="67" y="857"/>
                </a:lnTo>
                <a:lnTo>
                  <a:pt x="60" y="860"/>
                </a:lnTo>
                <a:lnTo>
                  <a:pt x="54" y="865"/>
                </a:lnTo>
                <a:lnTo>
                  <a:pt x="45" y="872"/>
                </a:lnTo>
                <a:lnTo>
                  <a:pt x="37" y="877"/>
                </a:lnTo>
                <a:lnTo>
                  <a:pt x="31" y="883"/>
                </a:lnTo>
                <a:lnTo>
                  <a:pt x="26" y="888"/>
                </a:lnTo>
                <a:lnTo>
                  <a:pt x="21" y="891"/>
                </a:lnTo>
                <a:lnTo>
                  <a:pt x="16" y="896"/>
                </a:lnTo>
                <a:lnTo>
                  <a:pt x="14" y="904"/>
                </a:lnTo>
                <a:lnTo>
                  <a:pt x="16" y="911"/>
                </a:lnTo>
                <a:lnTo>
                  <a:pt x="19" y="919"/>
                </a:lnTo>
                <a:lnTo>
                  <a:pt x="26" y="924"/>
                </a:lnTo>
                <a:lnTo>
                  <a:pt x="32" y="925"/>
                </a:lnTo>
                <a:lnTo>
                  <a:pt x="41" y="924"/>
                </a:lnTo>
                <a:lnTo>
                  <a:pt x="47" y="921"/>
                </a:lnTo>
                <a:lnTo>
                  <a:pt x="60" y="911"/>
                </a:lnTo>
                <a:lnTo>
                  <a:pt x="71" y="901"/>
                </a:lnTo>
                <a:lnTo>
                  <a:pt x="83" y="893"/>
                </a:lnTo>
                <a:lnTo>
                  <a:pt x="89" y="890"/>
                </a:lnTo>
                <a:lnTo>
                  <a:pt x="91" y="888"/>
                </a:lnTo>
                <a:lnTo>
                  <a:pt x="96" y="886"/>
                </a:lnTo>
                <a:lnTo>
                  <a:pt x="99" y="886"/>
                </a:lnTo>
                <a:lnTo>
                  <a:pt x="106" y="885"/>
                </a:lnTo>
                <a:lnTo>
                  <a:pt x="102" y="890"/>
                </a:lnTo>
                <a:lnTo>
                  <a:pt x="99" y="894"/>
                </a:lnTo>
                <a:lnTo>
                  <a:pt x="97" y="899"/>
                </a:lnTo>
                <a:lnTo>
                  <a:pt x="96" y="904"/>
                </a:lnTo>
                <a:lnTo>
                  <a:pt x="94" y="904"/>
                </a:lnTo>
                <a:lnTo>
                  <a:pt x="93" y="904"/>
                </a:lnTo>
                <a:lnTo>
                  <a:pt x="89" y="906"/>
                </a:lnTo>
                <a:lnTo>
                  <a:pt x="88" y="906"/>
                </a:lnTo>
                <a:lnTo>
                  <a:pt x="83" y="908"/>
                </a:lnTo>
                <a:lnTo>
                  <a:pt x="76" y="911"/>
                </a:lnTo>
                <a:lnTo>
                  <a:pt x="70" y="916"/>
                </a:lnTo>
                <a:lnTo>
                  <a:pt x="62" y="919"/>
                </a:lnTo>
                <a:lnTo>
                  <a:pt x="55" y="924"/>
                </a:lnTo>
                <a:lnTo>
                  <a:pt x="47" y="929"/>
                </a:lnTo>
                <a:lnTo>
                  <a:pt x="41" y="934"/>
                </a:lnTo>
                <a:lnTo>
                  <a:pt x="36" y="938"/>
                </a:lnTo>
                <a:lnTo>
                  <a:pt x="27" y="950"/>
                </a:lnTo>
                <a:lnTo>
                  <a:pt x="16" y="966"/>
                </a:lnTo>
                <a:lnTo>
                  <a:pt x="8" y="981"/>
                </a:lnTo>
                <a:lnTo>
                  <a:pt x="1" y="992"/>
                </a:lnTo>
                <a:lnTo>
                  <a:pt x="0" y="999"/>
                </a:lnTo>
                <a:lnTo>
                  <a:pt x="0" y="1007"/>
                </a:lnTo>
                <a:lnTo>
                  <a:pt x="3" y="1013"/>
                </a:lnTo>
                <a:lnTo>
                  <a:pt x="10" y="1018"/>
                </a:lnTo>
                <a:lnTo>
                  <a:pt x="16" y="1020"/>
                </a:lnTo>
                <a:lnTo>
                  <a:pt x="24" y="1020"/>
                </a:lnTo>
                <a:lnTo>
                  <a:pt x="31" y="1017"/>
                </a:lnTo>
                <a:lnTo>
                  <a:pt x="36" y="1010"/>
                </a:lnTo>
                <a:lnTo>
                  <a:pt x="44" y="997"/>
                </a:lnTo>
                <a:lnTo>
                  <a:pt x="52" y="984"/>
                </a:lnTo>
                <a:lnTo>
                  <a:pt x="58" y="973"/>
                </a:lnTo>
                <a:lnTo>
                  <a:pt x="63" y="966"/>
                </a:lnTo>
                <a:lnTo>
                  <a:pt x="65" y="964"/>
                </a:lnTo>
                <a:lnTo>
                  <a:pt x="70" y="963"/>
                </a:lnTo>
                <a:lnTo>
                  <a:pt x="73" y="960"/>
                </a:lnTo>
                <a:lnTo>
                  <a:pt x="80" y="956"/>
                </a:lnTo>
                <a:lnTo>
                  <a:pt x="75" y="963"/>
                </a:lnTo>
                <a:lnTo>
                  <a:pt x="70" y="968"/>
                </a:lnTo>
                <a:lnTo>
                  <a:pt x="67" y="973"/>
                </a:lnTo>
                <a:lnTo>
                  <a:pt x="63" y="977"/>
                </a:lnTo>
                <a:lnTo>
                  <a:pt x="58" y="992"/>
                </a:lnTo>
                <a:lnTo>
                  <a:pt x="54" y="1010"/>
                </a:lnTo>
                <a:lnTo>
                  <a:pt x="50" y="1026"/>
                </a:lnTo>
                <a:lnTo>
                  <a:pt x="49" y="1039"/>
                </a:lnTo>
                <a:lnTo>
                  <a:pt x="49" y="1047"/>
                </a:lnTo>
                <a:lnTo>
                  <a:pt x="52" y="1054"/>
                </a:lnTo>
                <a:lnTo>
                  <a:pt x="58" y="1059"/>
                </a:lnTo>
                <a:lnTo>
                  <a:pt x="65" y="1062"/>
                </a:lnTo>
                <a:lnTo>
                  <a:pt x="73" y="1062"/>
                </a:lnTo>
                <a:lnTo>
                  <a:pt x="80" y="1059"/>
                </a:lnTo>
                <a:lnTo>
                  <a:pt x="84" y="1054"/>
                </a:lnTo>
                <a:lnTo>
                  <a:pt x="88" y="1046"/>
                </a:lnTo>
                <a:lnTo>
                  <a:pt x="91" y="1031"/>
                </a:lnTo>
                <a:lnTo>
                  <a:pt x="94" y="1015"/>
                </a:lnTo>
                <a:lnTo>
                  <a:pt x="96" y="1002"/>
                </a:lnTo>
                <a:lnTo>
                  <a:pt x="99" y="995"/>
                </a:lnTo>
                <a:lnTo>
                  <a:pt x="104" y="990"/>
                </a:lnTo>
                <a:lnTo>
                  <a:pt x="110" y="981"/>
                </a:lnTo>
                <a:lnTo>
                  <a:pt x="119" y="971"/>
                </a:lnTo>
                <a:lnTo>
                  <a:pt x="127" y="961"/>
                </a:lnTo>
                <a:lnTo>
                  <a:pt x="135" y="958"/>
                </a:lnTo>
                <a:lnTo>
                  <a:pt x="145" y="955"/>
                </a:lnTo>
                <a:lnTo>
                  <a:pt x="154" y="950"/>
                </a:lnTo>
                <a:lnTo>
                  <a:pt x="164" y="943"/>
                </a:lnTo>
                <a:lnTo>
                  <a:pt x="161" y="951"/>
                </a:lnTo>
                <a:lnTo>
                  <a:pt x="156" y="960"/>
                </a:lnTo>
                <a:lnTo>
                  <a:pt x="151" y="966"/>
                </a:lnTo>
                <a:lnTo>
                  <a:pt x="146" y="973"/>
                </a:lnTo>
                <a:lnTo>
                  <a:pt x="141" y="982"/>
                </a:lnTo>
                <a:lnTo>
                  <a:pt x="143" y="992"/>
                </a:lnTo>
                <a:lnTo>
                  <a:pt x="146" y="1002"/>
                </a:lnTo>
                <a:lnTo>
                  <a:pt x="151" y="1010"/>
                </a:lnTo>
                <a:lnTo>
                  <a:pt x="161" y="1017"/>
                </a:lnTo>
                <a:lnTo>
                  <a:pt x="171" y="1017"/>
                </a:lnTo>
                <a:lnTo>
                  <a:pt x="177" y="1012"/>
                </a:lnTo>
                <a:lnTo>
                  <a:pt x="179" y="1008"/>
                </a:lnTo>
                <a:lnTo>
                  <a:pt x="179" y="1000"/>
                </a:lnTo>
                <a:lnTo>
                  <a:pt x="182" y="981"/>
                </a:lnTo>
                <a:lnTo>
                  <a:pt x="190" y="960"/>
                </a:lnTo>
                <a:lnTo>
                  <a:pt x="205" y="940"/>
                </a:lnTo>
                <a:lnTo>
                  <a:pt x="216" y="930"/>
                </a:lnTo>
                <a:lnTo>
                  <a:pt x="221" y="922"/>
                </a:lnTo>
                <a:lnTo>
                  <a:pt x="224" y="916"/>
                </a:lnTo>
                <a:lnTo>
                  <a:pt x="224" y="911"/>
                </a:lnTo>
                <a:lnTo>
                  <a:pt x="244" y="893"/>
                </a:lnTo>
                <a:lnTo>
                  <a:pt x="252" y="875"/>
                </a:lnTo>
                <a:lnTo>
                  <a:pt x="250" y="857"/>
                </a:lnTo>
                <a:lnTo>
                  <a:pt x="242" y="841"/>
                </a:lnTo>
                <a:lnTo>
                  <a:pt x="250" y="828"/>
                </a:lnTo>
                <a:lnTo>
                  <a:pt x="260" y="816"/>
                </a:lnTo>
                <a:lnTo>
                  <a:pt x="268" y="803"/>
                </a:lnTo>
                <a:lnTo>
                  <a:pt x="276" y="792"/>
                </a:lnTo>
                <a:lnTo>
                  <a:pt x="285" y="781"/>
                </a:lnTo>
                <a:lnTo>
                  <a:pt x="294" y="771"/>
                </a:lnTo>
                <a:lnTo>
                  <a:pt x="302" y="759"/>
                </a:lnTo>
                <a:lnTo>
                  <a:pt x="311" y="750"/>
                </a:lnTo>
                <a:lnTo>
                  <a:pt x="311" y="838"/>
                </a:lnTo>
                <a:lnTo>
                  <a:pt x="551" y="934"/>
                </a:lnTo>
                <a:lnTo>
                  <a:pt x="623" y="833"/>
                </a:lnTo>
                <a:lnTo>
                  <a:pt x="682" y="738"/>
                </a:lnTo>
                <a:lnTo>
                  <a:pt x="726" y="655"/>
                </a:lnTo>
                <a:lnTo>
                  <a:pt x="758" y="579"/>
                </a:lnTo>
                <a:lnTo>
                  <a:pt x="779" y="509"/>
                </a:lnTo>
                <a:lnTo>
                  <a:pt x="791" y="447"/>
                </a:lnTo>
                <a:lnTo>
                  <a:pt x="794" y="393"/>
                </a:lnTo>
                <a:lnTo>
                  <a:pt x="791" y="345"/>
                </a:lnTo>
                <a:lnTo>
                  <a:pt x="781" y="302"/>
                </a:lnTo>
                <a:lnTo>
                  <a:pt x="766" y="265"/>
                </a:lnTo>
                <a:lnTo>
                  <a:pt x="748" y="232"/>
                </a:lnTo>
                <a:lnTo>
                  <a:pt x="729" y="206"/>
                </a:lnTo>
                <a:lnTo>
                  <a:pt x="708" y="183"/>
                </a:lnTo>
                <a:lnTo>
                  <a:pt x="688" y="164"/>
                </a:lnTo>
                <a:lnTo>
                  <a:pt x="670" y="149"/>
                </a:lnTo>
                <a:lnTo>
                  <a:pt x="654" y="138"/>
                </a:lnTo>
                <a:close/>
                <a:moveTo>
                  <a:pt x="485" y="701"/>
                </a:moveTo>
                <a:lnTo>
                  <a:pt x="317" y="743"/>
                </a:lnTo>
                <a:lnTo>
                  <a:pt x="338" y="722"/>
                </a:lnTo>
                <a:lnTo>
                  <a:pt x="359" y="702"/>
                </a:lnTo>
                <a:lnTo>
                  <a:pt x="381" y="685"/>
                </a:lnTo>
                <a:lnTo>
                  <a:pt x="402" y="670"/>
                </a:lnTo>
                <a:lnTo>
                  <a:pt x="423" y="657"/>
                </a:lnTo>
                <a:lnTo>
                  <a:pt x="444" y="646"/>
                </a:lnTo>
                <a:lnTo>
                  <a:pt x="465" y="637"/>
                </a:lnTo>
                <a:lnTo>
                  <a:pt x="485" y="629"/>
                </a:lnTo>
                <a:lnTo>
                  <a:pt x="485" y="701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389563" y="4038601"/>
            <a:ext cx="1841500" cy="1544638"/>
          </a:xfrm>
          <a:custGeom>
            <a:avLst/>
            <a:gdLst>
              <a:gd name="T0" fmla="*/ 1012 w 1160"/>
              <a:gd name="T1" fmla="*/ 620 h 973"/>
              <a:gd name="T2" fmla="*/ 1014 w 1160"/>
              <a:gd name="T3" fmla="*/ 602 h 973"/>
              <a:gd name="T4" fmla="*/ 1040 w 1160"/>
              <a:gd name="T5" fmla="*/ 565 h 973"/>
              <a:gd name="T6" fmla="*/ 1046 w 1160"/>
              <a:gd name="T7" fmla="*/ 531 h 973"/>
              <a:gd name="T8" fmla="*/ 1160 w 1160"/>
              <a:gd name="T9" fmla="*/ 43 h 973"/>
              <a:gd name="T10" fmla="*/ 1132 w 1160"/>
              <a:gd name="T11" fmla="*/ 13 h 973"/>
              <a:gd name="T12" fmla="*/ 1100 w 1160"/>
              <a:gd name="T13" fmla="*/ 2 h 973"/>
              <a:gd name="T14" fmla="*/ 1069 w 1160"/>
              <a:gd name="T15" fmla="*/ 28 h 973"/>
              <a:gd name="T16" fmla="*/ 1035 w 1160"/>
              <a:gd name="T17" fmla="*/ 109 h 973"/>
              <a:gd name="T18" fmla="*/ 994 w 1160"/>
              <a:gd name="T19" fmla="*/ 189 h 973"/>
              <a:gd name="T20" fmla="*/ 892 w 1160"/>
              <a:gd name="T21" fmla="*/ 597 h 973"/>
              <a:gd name="T22" fmla="*/ 887 w 1160"/>
              <a:gd name="T23" fmla="*/ 599 h 973"/>
              <a:gd name="T24" fmla="*/ 885 w 1160"/>
              <a:gd name="T25" fmla="*/ 597 h 973"/>
              <a:gd name="T26" fmla="*/ 878 w 1160"/>
              <a:gd name="T27" fmla="*/ 579 h 973"/>
              <a:gd name="T28" fmla="*/ 888 w 1160"/>
              <a:gd name="T29" fmla="*/ 529 h 973"/>
              <a:gd name="T30" fmla="*/ 874 w 1160"/>
              <a:gd name="T31" fmla="*/ 506 h 973"/>
              <a:gd name="T32" fmla="*/ 846 w 1160"/>
              <a:gd name="T33" fmla="*/ 510 h 973"/>
              <a:gd name="T34" fmla="*/ 826 w 1160"/>
              <a:gd name="T35" fmla="*/ 583 h 973"/>
              <a:gd name="T36" fmla="*/ 818 w 1160"/>
              <a:gd name="T37" fmla="*/ 630 h 973"/>
              <a:gd name="T38" fmla="*/ 755 w 1160"/>
              <a:gd name="T39" fmla="*/ 646 h 973"/>
              <a:gd name="T40" fmla="*/ 693 w 1160"/>
              <a:gd name="T41" fmla="*/ 654 h 973"/>
              <a:gd name="T42" fmla="*/ 634 w 1160"/>
              <a:gd name="T43" fmla="*/ 656 h 973"/>
              <a:gd name="T44" fmla="*/ 581 w 1160"/>
              <a:gd name="T45" fmla="*/ 651 h 973"/>
              <a:gd name="T46" fmla="*/ 530 w 1160"/>
              <a:gd name="T47" fmla="*/ 641 h 973"/>
              <a:gd name="T48" fmla="*/ 501 w 1160"/>
              <a:gd name="T49" fmla="*/ 661 h 973"/>
              <a:gd name="T50" fmla="*/ 472 w 1160"/>
              <a:gd name="T51" fmla="*/ 679 h 973"/>
              <a:gd name="T52" fmla="*/ 424 w 1160"/>
              <a:gd name="T53" fmla="*/ 708 h 973"/>
              <a:gd name="T54" fmla="*/ 343 w 1160"/>
              <a:gd name="T55" fmla="*/ 754 h 973"/>
              <a:gd name="T56" fmla="*/ 259 w 1160"/>
              <a:gd name="T57" fmla="*/ 799 h 973"/>
              <a:gd name="T58" fmla="*/ 174 w 1160"/>
              <a:gd name="T59" fmla="*/ 840 h 973"/>
              <a:gd name="T60" fmla="*/ 86 w 1160"/>
              <a:gd name="T61" fmla="*/ 879 h 973"/>
              <a:gd name="T62" fmla="*/ 0 w 1160"/>
              <a:gd name="T63" fmla="*/ 916 h 973"/>
              <a:gd name="T64" fmla="*/ 377 w 1160"/>
              <a:gd name="T65" fmla="*/ 781 h 973"/>
              <a:gd name="T66" fmla="*/ 490 w 1160"/>
              <a:gd name="T67" fmla="*/ 799 h 973"/>
              <a:gd name="T68" fmla="*/ 599 w 1160"/>
              <a:gd name="T69" fmla="*/ 788 h 973"/>
              <a:gd name="T70" fmla="*/ 691 w 1160"/>
              <a:gd name="T71" fmla="*/ 760 h 973"/>
              <a:gd name="T72" fmla="*/ 760 w 1160"/>
              <a:gd name="T73" fmla="*/ 729 h 973"/>
              <a:gd name="T74" fmla="*/ 794 w 1160"/>
              <a:gd name="T75" fmla="*/ 711 h 973"/>
              <a:gd name="T76" fmla="*/ 810 w 1160"/>
              <a:gd name="T77" fmla="*/ 705 h 973"/>
              <a:gd name="T78" fmla="*/ 841 w 1160"/>
              <a:gd name="T79" fmla="*/ 697 h 973"/>
              <a:gd name="T80" fmla="*/ 843 w 1160"/>
              <a:gd name="T81" fmla="*/ 700 h 973"/>
              <a:gd name="T82" fmla="*/ 857 w 1160"/>
              <a:gd name="T83" fmla="*/ 708 h 973"/>
              <a:gd name="T84" fmla="*/ 865 w 1160"/>
              <a:gd name="T85" fmla="*/ 771 h 973"/>
              <a:gd name="T86" fmla="*/ 914 w 1160"/>
              <a:gd name="T87" fmla="*/ 796 h 973"/>
              <a:gd name="T88" fmla="*/ 960 w 1160"/>
              <a:gd name="T89" fmla="*/ 791 h 973"/>
              <a:gd name="T90" fmla="*/ 983 w 1160"/>
              <a:gd name="T91" fmla="*/ 744 h 973"/>
              <a:gd name="T92" fmla="*/ 1001 w 1160"/>
              <a:gd name="T93" fmla="*/ 741 h 973"/>
              <a:gd name="T94" fmla="*/ 1020 w 1160"/>
              <a:gd name="T95" fmla="*/ 732 h 973"/>
              <a:gd name="T96" fmla="*/ 1036 w 1160"/>
              <a:gd name="T97" fmla="*/ 713 h 973"/>
              <a:gd name="T98" fmla="*/ 1025 w 1160"/>
              <a:gd name="T99" fmla="*/ 687 h 973"/>
              <a:gd name="T100" fmla="*/ 997 w 1160"/>
              <a:gd name="T101" fmla="*/ 687 h 973"/>
              <a:gd name="T102" fmla="*/ 992 w 1160"/>
              <a:gd name="T103" fmla="*/ 688 h 973"/>
              <a:gd name="T104" fmla="*/ 1002 w 1160"/>
              <a:gd name="T105" fmla="*/ 679 h 973"/>
              <a:gd name="T106" fmla="*/ 1027 w 1160"/>
              <a:gd name="T107" fmla="*/ 669 h 973"/>
              <a:gd name="T108" fmla="*/ 1048 w 1160"/>
              <a:gd name="T109" fmla="*/ 656 h 973"/>
              <a:gd name="T110" fmla="*/ 1059 w 1160"/>
              <a:gd name="T111" fmla="*/ 630 h 973"/>
              <a:gd name="T112" fmla="*/ 1040 w 1160"/>
              <a:gd name="T113" fmla="*/ 609 h 973"/>
              <a:gd name="T114" fmla="*/ 1014 w 1160"/>
              <a:gd name="T115" fmla="*/ 619 h 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60" h="973">
                <a:moveTo>
                  <a:pt x="1014" y="619"/>
                </a:moveTo>
                <a:lnTo>
                  <a:pt x="1012" y="620"/>
                </a:lnTo>
                <a:lnTo>
                  <a:pt x="1012" y="620"/>
                </a:lnTo>
                <a:lnTo>
                  <a:pt x="1010" y="622"/>
                </a:lnTo>
                <a:lnTo>
                  <a:pt x="1009" y="623"/>
                </a:lnTo>
                <a:lnTo>
                  <a:pt x="1014" y="602"/>
                </a:lnTo>
                <a:lnTo>
                  <a:pt x="1023" y="591"/>
                </a:lnTo>
                <a:lnTo>
                  <a:pt x="1031" y="579"/>
                </a:lnTo>
                <a:lnTo>
                  <a:pt x="1040" y="565"/>
                </a:lnTo>
                <a:lnTo>
                  <a:pt x="1046" y="547"/>
                </a:lnTo>
                <a:lnTo>
                  <a:pt x="1048" y="539"/>
                </a:lnTo>
                <a:lnTo>
                  <a:pt x="1046" y="531"/>
                </a:lnTo>
                <a:lnTo>
                  <a:pt x="1041" y="524"/>
                </a:lnTo>
                <a:lnTo>
                  <a:pt x="1035" y="519"/>
                </a:lnTo>
                <a:lnTo>
                  <a:pt x="1160" y="43"/>
                </a:lnTo>
                <a:lnTo>
                  <a:pt x="1152" y="31"/>
                </a:lnTo>
                <a:lnTo>
                  <a:pt x="1142" y="21"/>
                </a:lnTo>
                <a:lnTo>
                  <a:pt x="1132" y="13"/>
                </a:lnTo>
                <a:lnTo>
                  <a:pt x="1121" y="7"/>
                </a:lnTo>
                <a:lnTo>
                  <a:pt x="1111" y="3"/>
                </a:lnTo>
                <a:lnTo>
                  <a:pt x="1100" y="2"/>
                </a:lnTo>
                <a:lnTo>
                  <a:pt x="1088" y="0"/>
                </a:lnTo>
                <a:lnTo>
                  <a:pt x="1079" y="0"/>
                </a:lnTo>
                <a:lnTo>
                  <a:pt x="1069" y="28"/>
                </a:lnTo>
                <a:lnTo>
                  <a:pt x="1059" y="56"/>
                </a:lnTo>
                <a:lnTo>
                  <a:pt x="1048" y="83"/>
                </a:lnTo>
                <a:lnTo>
                  <a:pt x="1035" y="109"/>
                </a:lnTo>
                <a:lnTo>
                  <a:pt x="1022" y="137"/>
                </a:lnTo>
                <a:lnTo>
                  <a:pt x="1009" y="163"/>
                </a:lnTo>
                <a:lnTo>
                  <a:pt x="994" y="189"/>
                </a:lnTo>
                <a:lnTo>
                  <a:pt x="978" y="215"/>
                </a:lnTo>
                <a:lnTo>
                  <a:pt x="893" y="596"/>
                </a:lnTo>
                <a:lnTo>
                  <a:pt x="892" y="597"/>
                </a:lnTo>
                <a:lnTo>
                  <a:pt x="890" y="597"/>
                </a:lnTo>
                <a:lnTo>
                  <a:pt x="888" y="597"/>
                </a:lnTo>
                <a:lnTo>
                  <a:pt x="887" y="599"/>
                </a:lnTo>
                <a:lnTo>
                  <a:pt x="885" y="599"/>
                </a:lnTo>
                <a:lnTo>
                  <a:pt x="885" y="597"/>
                </a:lnTo>
                <a:lnTo>
                  <a:pt x="885" y="597"/>
                </a:lnTo>
                <a:lnTo>
                  <a:pt x="885" y="596"/>
                </a:lnTo>
                <a:lnTo>
                  <a:pt x="882" y="591"/>
                </a:lnTo>
                <a:lnTo>
                  <a:pt x="878" y="579"/>
                </a:lnTo>
                <a:lnTo>
                  <a:pt x="877" y="562"/>
                </a:lnTo>
                <a:lnTo>
                  <a:pt x="885" y="539"/>
                </a:lnTo>
                <a:lnTo>
                  <a:pt x="888" y="529"/>
                </a:lnTo>
                <a:lnTo>
                  <a:pt x="887" y="519"/>
                </a:lnTo>
                <a:lnTo>
                  <a:pt x="882" y="511"/>
                </a:lnTo>
                <a:lnTo>
                  <a:pt x="874" y="506"/>
                </a:lnTo>
                <a:lnTo>
                  <a:pt x="864" y="503"/>
                </a:lnTo>
                <a:lnTo>
                  <a:pt x="854" y="505"/>
                </a:lnTo>
                <a:lnTo>
                  <a:pt x="846" y="510"/>
                </a:lnTo>
                <a:lnTo>
                  <a:pt x="839" y="516"/>
                </a:lnTo>
                <a:lnTo>
                  <a:pt x="828" y="552"/>
                </a:lnTo>
                <a:lnTo>
                  <a:pt x="826" y="583"/>
                </a:lnTo>
                <a:lnTo>
                  <a:pt x="833" y="606"/>
                </a:lnTo>
                <a:lnTo>
                  <a:pt x="841" y="622"/>
                </a:lnTo>
                <a:lnTo>
                  <a:pt x="818" y="630"/>
                </a:lnTo>
                <a:lnTo>
                  <a:pt x="797" y="636"/>
                </a:lnTo>
                <a:lnTo>
                  <a:pt x="776" y="641"/>
                </a:lnTo>
                <a:lnTo>
                  <a:pt x="755" y="646"/>
                </a:lnTo>
                <a:lnTo>
                  <a:pt x="734" y="649"/>
                </a:lnTo>
                <a:lnTo>
                  <a:pt x="713" y="653"/>
                </a:lnTo>
                <a:lnTo>
                  <a:pt x="693" y="654"/>
                </a:lnTo>
                <a:lnTo>
                  <a:pt x="673" y="656"/>
                </a:lnTo>
                <a:lnTo>
                  <a:pt x="654" y="656"/>
                </a:lnTo>
                <a:lnTo>
                  <a:pt x="634" y="656"/>
                </a:lnTo>
                <a:lnTo>
                  <a:pt x="617" y="654"/>
                </a:lnTo>
                <a:lnTo>
                  <a:pt x="599" y="653"/>
                </a:lnTo>
                <a:lnTo>
                  <a:pt x="581" y="651"/>
                </a:lnTo>
                <a:lnTo>
                  <a:pt x="563" y="648"/>
                </a:lnTo>
                <a:lnTo>
                  <a:pt x="547" y="645"/>
                </a:lnTo>
                <a:lnTo>
                  <a:pt x="530" y="641"/>
                </a:lnTo>
                <a:lnTo>
                  <a:pt x="521" y="648"/>
                </a:lnTo>
                <a:lnTo>
                  <a:pt x="511" y="654"/>
                </a:lnTo>
                <a:lnTo>
                  <a:pt x="501" y="661"/>
                </a:lnTo>
                <a:lnTo>
                  <a:pt x="491" y="667"/>
                </a:lnTo>
                <a:lnTo>
                  <a:pt x="481" y="674"/>
                </a:lnTo>
                <a:lnTo>
                  <a:pt x="472" y="679"/>
                </a:lnTo>
                <a:lnTo>
                  <a:pt x="462" y="685"/>
                </a:lnTo>
                <a:lnTo>
                  <a:pt x="452" y="692"/>
                </a:lnTo>
                <a:lnTo>
                  <a:pt x="424" y="708"/>
                </a:lnTo>
                <a:lnTo>
                  <a:pt x="398" y="724"/>
                </a:lnTo>
                <a:lnTo>
                  <a:pt x="371" y="739"/>
                </a:lnTo>
                <a:lnTo>
                  <a:pt x="343" y="754"/>
                </a:lnTo>
                <a:lnTo>
                  <a:pt x="315" y="770"/>
                </a:lnTo>
                <a:lnTo>
                  <a:pt x="286" y="784"/>
                </a:lnTo>
                <a:lnTo>
                  <a:pt x="259" y="799"/>
                </a:lnTo>
                <a:lnTo>
                  <a:pt x="231" y="812"/>
                </a:lnTo>
                <a:lnTo>
                  <a:pt x="202" y="827"/>
                </a:lnTo>
                <a:lnTo>
                  <a:pt x="174" y="840"/>
                </a:lnTo>
                <a:lnTo>
                  <a:pt x="145" y="853"/>
                </a:lnTo>
                <a:lnTo>
                  <a:pt x="115" y="866"/>
                </a:lnTo>
                <a:lnTo>
                  <a:pt x="86" y="879"/>
                </a:lnTo>
                <a:lnTo>
                  <a:pt x="58" y="892"/>
                </a:lnTo>
                <a:lnTo>
                  <a:pt x="29" y="905"/>
                </a:lnTo>
                <a:lnTo>
                  <a:pt x="0" y="916"/>
                </a:lnTo>
                <a:lnTo>
                  <a:pt x="141" y="973"/>
                </a:lnTo>
                <a:lnTo>
                  <a:pt x="377" y="861"/>
                </a:lnTo>
                <a:lnTo>
                  <a:pt x="377" y="781"/>
                </a:lnTo>
                <a:lnTo>
                  <a:pt x="415" y="791"/>
                </a:lnTo>
                <a:lnTo>
                  <a:pt x="452" y="798"/>
                </a:lnTo>
                <a:lnTo>
                  <a:pt x="490" y="799"/>
                </a:lnTo>
                <a:lnTo>
                  <a:pt x="527" y="798"/>
                </a:lnTo>
                <a:lnTo>
                  <a:pt x="563" y="794"/>
                </a:lnTo>
                <a:lnTo>
                  <a:pt x="599" y="788"/>
                </a:lnTo>
                <a:lnTo>
                  <a:pt x="631" y="780"/>
                </a:lnTo>
                <a:lnTo>
                  <a:pt x="662" y="770"/>
                </a:lnTo>
                <a:lnTo>
                  <a:pt x="691" y="760"/>
                </a:lnTo>
                <a:lnTo>
                  <a:pt x="717" y="749"/>
                </a:lnTo>
                <a:lnTo>
                  <a:pt x="740" y="739"/>
                </a:lnTo>
                <a:lnTo>
                  <a:pt x="760" y="729"/>
                </a:lnTo>
                <a:lnTo>
                  <a:pt x="776" y="721"/>
                </a:lnTo>
                <a:lnTo>
                  <a:pt x="787" y="716"/>
                </a:lnTo>
                <a:lnTo>
                  <a:pt x="794" y="711"/>
                </a:lnTo>
                <a:lnTo>
                  <a:pt x="797" y="710"/>
                </a:lnTo>
                <a:lnTo>
                  <a:pt x="800" y="708"/>
                </a:lnTo>
                <a:lnTo>
                  <a:pt x="810" y="705"/>
                </a:lnTo>
                <a:lnTo>
                  <a:pt x="823" y="700"/>
                </a:lnTo>
                <a:lnTo>
                  <a:pt x="839" y="695"/>
                </a:lnTo>
                <a:lnTo>
                  <a:pt x="841" y="697"/>
                </a:lnTo>
                <a:lnTo>
                  <a:pt x="841" y="697"/>
                </a:lnTo>
                <a:lnTo>
                  <a:pt x="841" y="698"/>
                </a:lnTo>
                <a:lnTo>
                  <a:pt x="843" y="700"/>
                </a:lnTo>
                <a:lnTo>
                  <a:pt x="846" y="702"/>
                </a:lnTo>
                <a:lnTo>
                  <a:pt x="851" y="705"/>
                </a:lnTo>
                <a:lnTo>
                  <a:pt x="857" y="708"/>
                </a:lnTo>
                <a:lnTo>
                  <a:pt x="867" y="715"/>
                </a:lnTo>
                <a:lnTo>
                  <a:pt x="859" y="749"/>
                </a:lnTo>
                <a:lnTo>
                  <a:pt x="865" y="771"/>
                </a:lnTo>
                <a:lnTo>
                  <a:pt x="878" y="786"/>
                </a:lnTo>
                <a:lnTo>
                  <a:pt x="896" y="794"/>
                </a:lnTo>
                <a:lnTo>
                  <a:pt x="914" y="796"/>
                </a:lnTo>
                <a:lnTo>
                  <a:pt x="934" y="796"/>
                </a:lnTo>
                <a:lnTo>
                  <a:pt x="950" y="793"/>
                </a:lnTo>
                <a:lnTo>
                  <a:pt x="960" y="791"/>
                </a:lnTo>
                <a:lnTo>
                  <a:pt x="965" y="789"/>
                </a:lnTo>
                <a:lnTo>
                  <a:pt x="976" y="744"/>
                </a:lnTo>
                <a:lnTo>
                  <a:pt x="983" y="744"/>
                </a:lnTo>
                <a:lnTo>
                  <a:pt x="989" y="742"/>
                </a:lnTo>
                <a:lnTo>
                  <a:pt x="996" y="742"/>
                </a:lnTo>
                <a:lnTo>
                  <a:pt x="1001" y="741"/>
                </a:lnTo>
                <a:lnTo>
                  <a:pt x="1007" y="737"/>
                </a:lnTo>
                <a:lnTo>
                  <a:pt x="1014" y="736"/>
                </a:lnTo>
                <a:lnTo>
                  <a:pt x="1020" y="732"/>
                </a:lnTo>
                <a:lnTo>
                  <a:pt x="1025" y="729"/>
                </a:lnTo>
                <a:lnTo>
                  <a:pt x="1031" y="721"/>
                </a:lnTo>
                <a:lnTo>
                  <a:pt x="1036" y="713"/>
                </a:lnTo>
                <a:lnTo>
                  <a:pt x="1035" y="703"/>
                </a:lnTo>
                <a:lnTo>
                  <a:pt x="1031" y="693"/>
                </a:lnTo>
                <a:lnTo>
                  <a:pt x="1025" y="687"/>
                </a:lnTo>
                <a:lnTo>
                  <a:pt x="1017" y="682"/>
                </a:lnTo>
                <a:lnTo>
                  <a:pt x="1007" y="684"/>
                </a:lnTo>
                <a:lnTo>
                  <a:pt x="997" y="687"/>
                </a:lnTo>
                <a:lnTo>
                  <a:pt x="996" y="688"/>
                </a:lnTo>
                <a:lnTo>
                  <a:pt x="994" y="688"/>
                </a:lnTo>
                <a:lnTo>
                  <a:pt x="992" y="688"/>
                </a:lnTo>
                <a:lnTo>
                  <a:pt x="991" y="688"/>
                </a:lnTo>
                <a:lnTo>
                  <a:pt x="992" y="682"/>
                </a:lnTo>
                <a:lnTo>
                  <a:pt x="1002" y="679"/>
                </a:lnTo>
                <a:lnTo>
                  <a:pt x="1010" y="677"/>
                </a:lnTo>
                <a:lnTo>
                  <a:pt x="1018" y="674"/>
                </a:lnTo>
                <a:lnTo>
                  <a:pt x="1027" y="669"/>
                </a:lnTo>
                <a:lnTo>
                  <a:pt x="1035" y="666"/>
                </a:lnTo>
                <a:lnTo>
                  <a:pt x="1041" y="661"/>
                </a:lnTo>
                <a:lnTo>
                  <a:pt x="1048" y="656"/>
                </a:lnTo>
                <a:lnTo>
                  <a:pt x="1053" y="649"/>
                </a:lnTo>
                <a:lnTo>
                  <a:pt x="1057" y="640"/>
                </a:lnTo>
                <a:lnTo>
                  <a:pt x="1059" y="630"/>
                </a:lnTo>
                <a:lnTo>
                  <a:pt x="1056" y="622"/>
                </a:lnTo>
                <a:lnTo>
                  <a:pt x="1049" y="614"/>
                </a:lnTo>
                <a:lnTo>
                  <a:pt x="1040" y="609"/>
                </a:lnTo>
                <a:lnTo>
                  <a:pt x="1030" y="609"/>
                </a:lnTo>
                <a:lnTo>
                  <a:pt x="1022" y="612"/>
                </a:lnTo>
                <a:lnTo>
                  <a:pt x="1014" y="619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942138" y="4038601"/>
            <a:ext cx="160338" cy="341313"/>
          </a:xfrm>
          <a:custGeom>
            <a:avLst/>
            <a:gdLst>
              <a:gd name="T0" fmla="*/ 0 w 101"/>
              <a:gd name="T1" fmla="*/ 215 h 215"/>
              <a:gd name="T2" fmla="*/ 16 w 101"/>
              <a:gd name="T3" fmla="*/ 189 h 215"/>
              <a:gd name="T4" fmla="*/ 31 w 101"/>
              <a:gd name="T5" fmla="*/ 163 h 215"/>
              <a:gd name="T6" fmla="*/ 44 w 101"/>
              <a:gd name="T7" fmla="*/ 137 h 215"/>
              <a:gd name="T8" fmla="*/ 57 w 101"/>
              <a:gd name="T9" fmla="*/ 109 h 215"/>
              <a:gd name="T10" fmla="*/ 70 w 101"/>
              <a:gd name="T11" fmla="*/ 83 h 215"/>
              <a:gd name="T12" fmla="*/ 81 w 101"/>
              <a:gd name="T13" fmla="*/ 56 h 215"/>
              <a:gd name="T14" fmla="*/ 91 w 101"/>
              <a:gd name="T15" fmla="*/ 28 h 215"/>
              <a:gd name="T16" fmla="*/ 101 w 101"/>
              <a:gd name="T17" fmla="*/ 0 h 215"/>
              <a:gd name="T18" fmla="*/ 89 w 101"/>
              <a:gd name="T19" fmla="*/ 2 h 215"/>
              <a:gd name="T20" fmla="*/ 79 w 101"/>
              <a:gd name="T21" fmla="*/ 3 h 215"/>
              <a:gd name="T22" fmla="*/ 70 w 101"/>
              <a:gd name="T23" fmla="*/ 7 h 215"/>
              <a:gd name="T24" fmla="*/ 60 w 101"/>
              <a:gd name="T25" fmla="*/ 10 h 215"/>
              <a:gd name="T26" fmla="*/ 53 w 101"/>
              <a:gd name="T27" fmla="*/ 13 h 215"/>
              <a:gd name="T28" fmla="*/ 49 w 101"/>
              <a:gd name="T29" fmla="*/ 15 h 215"/>
              <a:gd name="T30" fmla="*/ 45 w 101"/>
              <a:gd name="T31" fmla="*/ 18 h 215"/>
              <a:gd name="T32" fmla="*/ 44 w 101"/>
              <a:gd name="T33" fmla="*/ 18 h 215"/>
              <a:gd name="T34" fmla="*/ 0 w 101"/>
              <a:gd name="T35" fmla="*/ 215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1" h="215">
                <a:moveTo>
                  <a:pt x="0" y="215"/>
                </a:moveTo>
                <a:lnTo>
                  <a:pt x="16" y="189"/>
                </a:lnTo>
                <a:lnTo>
                  <a:pt x="31" y="163"/>
                </a:lnTo>
                <a:lnTo>
                  <a:pt x="44" y="137"/>
                </a:lnTo>
                <a:lnTo>
                  <a:pt x="57" y="109"/>
                </a:lnTo>
                <a:lnTo>
                  <a:pt x="70" y="83"/>
                </a:lnTo>
                <a:lnTo>
                  <a:pt x="81" y="56"/>
                </a:lnTo>
                <a:lnTo>
                  <a:pt x="91" y="28"/>
                </a:lnTo>
                <a:lnTo>
                  <a:pt x="101" y="0"/>
                </a:lnTo>
                <a:lnTo>
                  <a:pt x="89" y="2"/>
                </a:lnTo>
                <a:lnTo>
                  <a:pt x="79" y="3"/>
                </a:lnTo>
                <a:lnTo>
                  <a:pt x="70" y="7"/>
                </a:lnTo>
                <a:lnTo>
                  <a:pt x="60" y="10"/>
                </a:lnTo>
                <a:lnTo>
                  <a:pt x="53" y="13"/>
                </a:lnTo>
                <a:lnTo>
                  <a:pt x="49" y="15"/>
                </a:lnTo>
                <a:lnTo>
                  <a:pt x="45" y="18"/>
                </a:lnTo>
                <a:lnTo>
                  <a:pt x="44" y="18"/>
                </a:lnTo>
                <a:lnTo>
                  <a:pt x="0" y="215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992438" y="1871663"/>
            <a:ext cx="3238500" cy="3833813"/>
          </a:xfrm>
          <a:custGeom>
            <a:avLst/>
            <a:gdLst>
              <a:gd name="T0" fmla="*/ 1995 w 2040"/>
              <a:gd name="T1" fmla="*/ 1993 h 2415"/>
              <a:gd name="T2" fmla="*/ 1936 w 2040"/>
              <a:gd name="T3" fmla="*/ 1971 h 2415"/>
              <a:gd name="T4" fmla="*/ 1887 w 2040"/>
              <a:gd name="T5" fmla="*/ 1944 h 2415"/>
              <a:gd name="T6" fmla="*/ 1887 w 2040"/>
              <a:gd name="T7" fmla="*/ 147 h 2415"/>
              <a:gd name="T8" fmla="*/ 73 w 2040"/>
              <a:gd name="T9" fmla="*/ 0 h 2415"/>
              <a:gd name="T10" fmla="*/ 31 w 2040"/>
              <a:gd name="T11" fmla="*/ 801 h 2415"/>
              <a:gd name="T12" fmla="*/ 109 w 2040"/>
              <a:gd name="T13" fmla="*/ 866 h 2415"/>
              <a:gd name="T14" fmla="*/ 159 w 2040"/>
              <a:gd name="T15" fmla="*/ 906 h 2415"/>
              <a:gd name="T16" fmla="*/ 203 w 2040"/>
              <a:gd name="T17" fmla="*/ 939 h 2415"/>
              <a:gd name="T18" fmla="*/ 263 w 2040"/>
              <a:gd name="T19" fmla="*/ 1007 h 2415"/>
              <a:gd name="T20" fmla="*/ 306 w 2040"/>
              <a:gd name="T21" fmla="*/ 1120 h 2415"/>
              <a:gd name="T22" fmla="*/ 294 w 2040"/>
              <a:gd name="T23" fmla="*/ 1284 h 2415"/>
              <a:gd name="T24" fmla="*/ 197 w 2040"/>
              <a:gd name="T25" fmla="*/ 1513 h 2415"/>
              <a:gd name="T26" fmla="*/ 467 w 2040"/>
              <a:gd name="T27" fmla="*/ 1866 h 2415"/>
              <a:gd name="T28" fmla="*/ 420 w 2040"/>
              <a:gd name="T29" fmla="*/ 1985 h 2415"/>
              <a:gd name="T30" fmla="*/ 437 w 2040"/>
              <a:gd name="T31" fmla="*/ 2089 h 2415"/>
              <a:gd name="T32" fmla="*/ 493 w 2040"/>
              <a:gd name="T33" fmla="*/ 2174 h 2415"/>
              <a:gd name="T34" fmla="*/ 553 w 2040"/>
              <a:gd name="T35" fmla="*/ 2232 h 2415"/>
              <a:gd name="T36" fmla="*/ 592 w 2040"/>
              <a:gd name="T37" fmla="*/ 2262 h 2415"/>
              <a:gd name="T38" fmla="*/ 594 w 2040"/>
              <a:gd name="T39" fmla="*/ 2272 h 2415"/>
              <a:gd name="T40" fmla="*/ 577 w 2040"/>
              <a:gd name="T41" fmla="*/ 2291 h 2415"/>
              <a:gd name="T42" fmla="*/ 533 w 2040"/>
              <a:gd name="T43" fmla="*/ 2285 h 2415"/>
              <a:gd name="T44" fmla="*/ 477 w 2040"/>
              <a:gd name="T45" fmla="*/ 2270 h 2415"/>
              <a:gd name="T46" fmla="*/ 441 w 2040"/>
              <a:gd name="T47" fmla="*/ 2289 h 2415"/>
              <a:gd name="T48" fmla="*/ 444 w 2040"/>
              <a:gd name="T49" fmla="*/ 2350 h 2415"/>
              <a:gd name="T50" fmla="*/ 506 w 2040"/>
              <a:gd name="T51" fmla="*/ 2394 h 2415"/>
              <a:gd name="T52" fmla="*/ 563 w 2040"/>
              <a:gd name="T53" fmla="*/ 2405 h 2415"/>
              <a:gd name="T54" fmla="*/ 683 w 2040"/>
              <a:gd name="T55" fmla="*/ 2355 h 2415"/>
              <a:gd name="T56" fmla="*/ 699 w 2040"/>
              <a:gd name="T57" fmla="*/ 2281 h 2415"/>
              <a:gd name="T58" fmla="*/ 670 w 2040"/>
              <a:gd name="T59" fmla="*/ 2245 h 2415"/>
              <a:gd name="T60" fmla="*/ 590 w 2040"/>
              <a:gd name="T61" fmla="*/ 2099 h 2415"/>
              <a:gd name="T62" fmla="*/ 633 w 2040"/>
              <a:gd name="T63" fmla="*/ 2001 h 2415"/>
              <a:gd name="T64" fmla="*/ 1093 w 2040"/>
              <a:gd name="T65" fmla="*/ 2117 h 2415"/>
              <a:gd name="T66" fmla="*/ 1079 w 2040"/>
              <a:gd name="T67" fmla="*/ 2249 h 2415"/>
              <a:gd name="T68" fmla="*/ 1111 w 2040"/>
              <a:gd name="T69" fmla="*/ 2356 h 2415"/>
              <a:gd name="T70" fmla="*/ 1168 w 2040"/>
              <a:gd name="T71" fmla="*/ 2408 h 2415"/>
              <a:gd name="T72" fmla="*/ 1222 w 2040"/>
              <a:gd name="T73" fmla="*/ 2390 h 2415"/>
              <a:gd name="T74" fmla="*/ 1275 w 2040"/>
              <a:gd name="T75" fmla="*/ 2372 h 2415"/>
              <a:gd name="T76" fmla="*/ 1279 w 2040"/>
              <a:gd name="T77" fmla="*/ 2278 h 2415"/>
              <a:gd name="T78" fmla="*/ 1510 w 2040"/>
              <a:gd name="T79" fmla="*/ 2281 h 2415"/>
              <a:gd name="T80" fmla="*/ 1596 w 2040"/>
              <a:gd name="T81" fmla="*/ 2244 h 2415"/>
              <a:gd name="T82" fmla="*/ 1684 w 2040"/>
              <a:gd name="T83" fmla="*/ 2205 h 2415"/>
              <a:gd name="T84" fmla="*/ 1769 w 2040"/>
              <a:gd name="T85" fmla="*/ 2164 h 2415"/>
              <a:gd name="T86" fmla="*/ 1853 w 2040"/>
              <a:gd name="T87" fmla="*/ 2119 h 2415"/>
              <a:gd name="T88" fmla="*/ 1934 w 2040"/>
              <a:gd name="T89" fmla="*/ 2073 h 2415"/>
              <a:gd name="T90" fmla="*/ 1982 w 2040"/>
              <a:gd name="T91" fmla="*/ 2044 h 2415"/>
              <a:gd name="T92" fmla="*/ 2011 w 2040"/>
              <a:gd name="T93" fmla="*/ 2026 h 2415"/>
              <a:gd name="T94" fmla="*/ 2040 w 2040"/>
              <a:gd name="T95" fmla="*/ 2006 h 2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040" h="2415">
                <a:moveTo>
                  <a:pt x="2040" y="2006"/>
                </a:moveTo>
                <a:lnTo>
                  <a:pt x="2017" y="2000"/>
                </a:lnTo>
                <a:lnTo>
                  <a:pt x="1995" y="1993"/>
                </a:lnTo>
                <a:lnTo>
                  <a:pt x="1974" y="1987"/>
                </a:lnTo>
                <a:lnTo>
                  <a:pt x="1954" y="1979"/>
                </a:lnTo>
                <a:lnTo>
                  <a:pt x="1936" y="1971"/>
                </a:lnTo>
                <a:lnTo>
                  <a:pt x="1918" y="1962"/>
                </a:lnTo>
                <a:lnTo>
                  <a:pt x="1902" y="1953"/>
                </a:lnTo>
                <a:lnTo>
                  <a:pt x="1887" y="1944"/>
                </a:lnTo>
                <a:lnTo>
                  <a:pt x="1887" y="147"/>
                </a:lnTo>
                <a:lnTo>
                  <a:pt x="1887" y="147"/>
                </a:lnTo>
                <a:lnTo>
                  <a:pt x="1887" y="147"/>
                </a:lnTo>
                <a:lnTo>
                  <a:pt x="1886" y="147"/>
                </a:lnTo>
                <a:lnTo>
                  <a:pt x="1886" y="147"/>
                </a:lnTo>
                <a:lnTo>
                  <a:pt x="73" y="0"/>
                </a:lnTo>
                <a:lnTo>
                  <a:pt x="0" y="7"/>
                </a:lnTo>
                <a:lnTo>
                  <a:pt x="0" y="775"/>
                </a:lnTo>
                <a:lnTo>
                  <a:pt x="31" y="801"/>
                </a:lnTo>
                <a:lnTo>
                  <a:pt x="58" y="825"/>
                </a:lnTo>
                <a:lnTo>
                  <a:pt x="84" y="848"/>
                </a:lnTo>
                <a:lnTo>
                  <a:pt x="109" y="866"/>
                </a:lnTo>
                <a:lnTo>
                  <a:pt x="128" y="882"/>
                </a:lnTo>
                <a:lnTo>
                  <a:pt x="146" y="897"/>
                </a:lnTo>
                <a:lnTo>
                  <a:pt x="159" y="906"/>
                </a:lnTo>
                <a:lnTo>
                  <a:pt x="169" y="913"/>
                </a:lnTo>
                <a:lnTo>
                  <a:pt x="185" y="924"/>
                </a:lnTo>
                <a:lnTo>
                  <a:pt x="203" y="939"/>
                </a:lnTo>
                <a:lnTo>
                  <a:pt x="223" y="958"/>
                </a:lnTo>
                <a:lnTo>
                  <a:pt x="244" y="981"/>
                </a:lnTo>
                <a:lnTo>
                  <a:pt x="263" y="1007"/>
                </a:lnTo>
                <a:lnTo>
                  <a:pt x="281" y="1040"/>
                </a:lnTo>
                <a:lnTo>
                  <a:pt x="296" y="1077"/>
                </a:lnTo>
                <a:lnTo>
                  <a:pt x="306" y="1120"/>
                </a:lnTo>
                <a:lnTo>
                  <a:pt x="309" y="1168"/>
                </a:lnTo>
                <a:lnTo>
                  <a:pt x="306" y="1222"/>
                </a:lnTo>
                <a:lnTo>
                  <a:pt x="294" y="1284"/>
                </a:lnTo>
                <a:lnTo>
                  <a:pt x="273" y="1354"/>
                </a:lnTo>
                <a:lnTo>
                  <a:pt x="241" y="1430"/>
                </a:lnTo>
                <a:lnTo>
                  <a:pt x="197" y="1513"/>
                </a:lnTo>
                <a:lnTo>
                  <a:pt x="138" y="1608"/>
                </a:lnTo>
                <a:lnTo>
                  <a:pt x="66" y="1709"/>
                </a:lnTo>
                <a:lnTo>
                  <a:pt x="467" y="1866"/>
                </a:lnTo>
                <a:lnTo>
                  <a:pt x="442" y="1907"/>
                </a:lnTo>
                <a:lnTo>
                  <a:pt x="428" y="1948"/>
                </a:lnTo>
                <a:lnTo>
                  <a:pt x="420" y="1985"/>
                </a:lnTo>
                <a:lnTo>
                  <a:pt x="420" y="2023"/>
                </a:lnTo>
                <a:lnTo>
                  <a:pt x="426" y="2057"/>
                </a:lnTo>
                <a:lnTo>
                  <a:pt x="437" y="2089"/>
                </a:lnTo>
                <a:lnTo>
                  <a:pt x="454" y="2120"/>
                </a:lnTo>
                <a:lnTo>
                  <a:pt x="472" y="2148"/>
                </a:lnTo>
                <a:lnTo>
                  <a:pt x="493" y="2174"/>
                </a:lnTo>
                <a:lnTo>
                  <a:pt x="512" y="2197"/>
                </a:lnTo>
                <a:lnTo>
                  <a:pt x="533" y="2216"/>
                </a:lnTo>
                <a:lnTo>
                  <a:pt x="553" y="2232"/>
                </a:lnTo>
                <a:lnTo>
                  <a:pt x="569" y="2245"/>
                </a:lnTo>
                <a:lnTo>
                  <a:pt x="584" y="2255"/>
                </a:lnTo>
                <a:lnTo>
                  <a:pt x="592" y="2262"/>
                </a:lnTo>
                <a:lnTo>
                  <a:pt x="595" y="2263"/>
                </a:lnTo>
                <a:lnTo>
                  <a:pt x="595" y="2265"/>
                </a:lnTo>
                <a:lnTo>
                  <a:pt x="594" y="2272"/>
                </a:lnTo>
                <a:lnTo>
                  <a:pt x="590" y="2278"/>
                </a:lnTo>
                <a:lnTo>
                  <a:pt x="586" y="2285"/>
                </a:lnTo>
                <a:lnTo>
                  <a:pt x="577" y="2291"/>
                </a:lnTo>
                <a:lnTo>
                  <a:pt x="566" y="2294"/>
                </a:lnTo>
                <a:lnTo>
                  <a:pt x="551" y="2293"/>
                </a:lnTo>
                <a:lnTo>
                  <a:pt x="533" y="2285"/>
                </a:lnTo>
                <a:lnTo>
                  <a:pt x="512" y="2275"/>
                </a:lnTo>
                <a:lnTo>
                  <a:pt x="494" y="2270"/>
                </a:lnTo>
                <a:lnTo>
                  <a:pt x="477" y="2270"/>
                </a:lnTo>
                <a:lnTo>
                  <a:pt x="462" y="2272"/>
                </a:lnTo>
                <a:lnTo>
                  <a:pt x="449" y="2280"/>
                </a:lnTo>
                <a:lnTo>
                  <a:pt x="441" y="2289"/>
                </a:lnTo>
                <a:lnTo>
                  <a:pt x="436" y="2304"/>
                </a:lnTo>
                <a:lnTo>
                  <a:pt x="436" y="2324"/>
                </a:lnTo>
                <a:lnTo>
                  <a:pt x="444" y="2350"/>
                </a:lnTo>
                <a:lnTo>
                  <a:pt x="460" y="2369"/>
                </a:lnTo>
                <a:lnTo>
                  <a:pt x="481" y="2384"/>
                </a:lnTo>
                <a:lnTo>
                  <a:pt x="506" y="2394"/>
                </a:lnTo>
                <a:lnTo>
                  <a:pt x="529" y="2400"/>
                </a:lnTo>
                <a:lnTo>
                  <a:pt x="548" y="2403"/>
                </a:lnTo>
                <a:lnTo>
                  <a:pt x="563" y="2405"/>
                </a:lnTo>
                <a:lnTo>
                  <a:pt x="568" y="2405"/>
                </a:lnTo>
                <a:lnTo>
                  <a:pt x="639" y="2381"/>
                </a:lnTo>
                <a:lnTo>
                  <a:pt x="683" y="2355"/>
                </a:lnTo>
                <a:lnTo>
                  <a:pt x="703" y="2328"/>
                </a:lnTo>
                <a:lnTo>
                  <a:pt x="708" y="2302"/>
                </a:lnTo>
                <a:lnTo>
                  <a:pt x="699" y="2281"/>
                </a:lnTo>
                <a:lnTo>
                  <a:pt x="686" y="2262"/>
                </a:lnTo>
                <a:lnTo>
                  <a:pt x="675" y="2250"/>
                </a:lnTo>
                <a:lnTo>
                  <a:pt x="670" y="2245"/>
                </a:lnTo>
                <a:lnTo>
                  <a:pt x="626" y="2192"/>
                </a:lnTo>
                <a:lnTo>
                  <a:pt x="600" y="2143"/>
                </a:lnTo>
                <a:lnTo>
                  <a:pt x="590" y="2099"/>
                </a:lnTo>
                <a:lnTo>
                  <a:pt x="595" y="2062"/>
                </a:lnTo>
                <a:lnTo>
                  <a:pt x="610" y="2029"/>
                </a:lnTo>
                <a:lnTo>
                  <a:pt x="633" y="2001"/>
                </a:lnTo>
                <a:lnTo>
                  <a:pt x="662" y="1977"/>
                </a:lnTo>
                <a:lnTo>
                  <a:pt x="695" y="1957"/>
                </a:lnTo>
                <a:lnTo>
                  <a:pt x="1093" y="2117"/>
                </a:lnTo>
                <a:lnTo>
                  <a:pt x="1082" y="2164"/>
                </a:lnTo>
                <a:lnTo>
                  <a:pt x="1077" y="2208"/>
                </a:lnTo>
                <a:lnTo>
                  <a:pt x="1079" y="2249"/>
                </a:lnTo>
                <a:lnTo>
                  <a:pt x="1085" y="2288"/>
                </a:lnTo>
                <a:lnTo>
                  <a:pt x="1096" y="2324"/>
                </a:lnTo>
                <a:lnTo>
                  <a:pt x="1111" y="2356"/>
                </a:lnTo>
                <a:lnTo>
                  <a:pt x="1129" y="2387"/>
                </a:lnTo>
                <a:lnTo>
                  <a:pt x="1150" y="2415"/>
                </a:lnTo>
                <a:lnTo>
                  <a:pt x="1168" y="2408"/>
                </a:lnTo>
                <a:lnTo>
                  <a:pt x="1186" y="2402"/>
                </a:lnTo>
                <a:lnTo>
                  <a:pt x="1204" y="2397"/>
                </a:lnTo>
                <a:lnTo>
                  <a:pt x="1222" y="2390"/>
                </a:lnTo>
                <a:lnTo>
                  <a:pt x="1240" y="2384"/>
                </a:lnTo>
                <a:lnTo>
                  <a:pt x="1258" y="2377"/>
                </a:lnTo>
                <a:lnTo>
                  <a:pt x="1275" y="2372"/>
                </a:lnTo>
                <a:lnTo>
                  <a:pt x="1293" y="2366"/>
                </a:lnTo>
                <a:lnTo>
                  <a:pt x="1282" y="2322"/>
                </a:lnTo>
                <a:lnTo>
                  <a:pt x="1279" y="2278"/>
                </a:lnTo>
                <a:lnTo>
                  <a:pt x="1284" y="2236"/>
                </a:lnTo>
                <a:lnTo>
                  <a:pt x="1292" y="2195"/>
                </a:lnTo>
                <a:lnTo>
                  <a:pt x="1510" y="2281"/>
                </a:lnTo>
                <a:lnTo>
                  <a:pt x="1539" y="2270"/>
                </a:lnTo>
                <a:lnTo>
                  <a:pt x="1568" y="2257"/>
                </a:lnTo>
                <a:lnTo>
                  <a:pt x="1596" y="2244"/>
                </a:lnTo>
                <a:lnTo>
                  <a:pt x="1625" y="2231"/>
                </a:lnTo>
                <a:lnTo>
                  <a:pt x="1655" y="2218"/>
                </a:lnTo>
                <a:lnTo>
                  <a:pt x="1684" y="2205"/>
                </a:lnTo>
                <a:lnTo>
                  <a:pt x="1712" y="2192"/>
                </a:lnTo>
                <a:lnTo>
                  <a:pt x="1741" y="2177"/>
                </a:lnTo>
                <a:lnTo>
                  <a:pt x="1769" y="2164"/>
                </a:lnTo>
                <a:lnTo>
                  <a:pt x="1796" y="2149"/>
                </a:lnTo>
                <a:lnTo>
                  <a:pt x="1825" y="2135"/>
                </a:lnTo>
                <a:lnTo>
                  <a:pt x="1853" y="2119"/>
                </a:lnTo>
                <a:lnTo>
                  <a:pt x="1881" y="2104"/>
                </a:lnTo>
                <a:lnTo>
                  <a:pt x="1908" y="2089"/>
                </a:lnTo>
                <a:lnTo>
                  <a:pt x="1934" y="2073"/>
                </a:lnTo>
                <a:lnTo>
                  <a:pt x="1962" y="2057"/>
                </a:lnTo>
                <a:lnTo>
                  <a:pt x="1972" y="2050"/>
                </a:lnTo>
                <a:lnTo>
                  <a:pt x="1982" y="2044"/>
                </a:lnTo>
                <a:lnTo>
                  <a:pt x="1991" y="2039"/>
                </a:lnTo>
                <a:lnTo>
                  <a:pt x="2001" y="2032"/>
                </a:lnTo>
                <a:lnTo>
                  <a:pt x="2011" y="2026"/>
                </a:lnTo>
                <a:lnTo>
                  <a:pt x="2021" y="2019"/>
                </a:lnTo>
                <a:lnTo>
                  <a:pt x="2031" y="2013"/>
                </a:lnTo>
                <a:lnTo>
                  <a:pt x="2040" y="200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4611688" y="5030788"/>
            <a:ext cx="609600" cy="1082675"/>
          </a:xfrm>
          <a:custGeom>
            <a:avLst/>
            <a:gdLst>
              <a:gd name="T0" fmla="*/ 285 w 384"/>
              <a:gd name="T1" fmla="*/ 0 h 682"/>
              <a:gd name="T2" fmla="*/ 277 w 384"/>
              <a:gd name="T3" fmla="*/ 11 h 682"/>
              <a:gd name="T4" fmla="*/ 255 w 384"/>
              <a:gd name="T5" fmla="*/ 46 h 682"/>
              <a:gd name="T6" fmla="*/ 231 w 384"/>
              <a:gd name="T7" fmla="*/ 96 h 682"/>
              <a:gd name="T8" fmla="*/ 212 w 384"/>
              <a:gd name="T9" fmla="*/ 158 h 682"/>
              <a:gd name="T10" fmla="*/ 202 w 384"/>
              <a:gd name="T11" fmla="*/ 229 h 682"/>
              <a:gd name="T12" fmla="*/ 210 w 384"/>
              <a:gd name="T13" fmla="*/ 304 h 682"/>
              <a:gd name="T14" fmla="*/ 247 w 384"/>
              <a:gd name="T15" fmla="*/ 379 h 682"/>
              <a:gd name="T16" fmla="*/ 317 w 384"/>
              <a:gd name="T17" fmla="*/ 449 h 682"/>
              <a:gd name="T18" fmla="*/ 325 w 384"/>
              <a:gd name="T19" fmla="*/ 452 h 682"/>
              <a:gd name="T20" fmla="*/ 342 w 384"/>
              <a:gd name="T21" fmla="*/ 462 h 682"/>
              <a:gd name="T22" fmla="*/ 363 w 384"/>
              <a:gd name="T23" fmla="*/ 478 h 682"/>
              <a:gd name="T24" fmla="*/ 379 w 384"/>
              <a:gd name="T25" fmla="*/ 501 h 682"/>
              <a:gd name="T26" fmla="*/ 384 w 384"/>
              <a:gd name="T27" fmla="*/ 530 h 682"/>
              <a:gd name="T28" fmla="*/ 369 w 384"/>
              <a:gd name="T29" fmla="*/ 568 h 682"/>
              <a:gd name="T30" fmla="*/ 330 w 384"/>
              <a:gd name="T31" fmla="*/ 613 h 682"/>
              <a:gd name="T32" fmla="*/ 259 w 384"/>
              <a:gd name="T33" fmla="*/ 666 h 682"/>
              <a:gd name="T34" fmla="*/ 254 w 384"/>
              <a:gd name="T35" fmla="*/ 667 h 682"/>
              <a:gd name="T36" fmla="*/ 242 w 384"/>
              <a:gd name="T37" fmla="*/ 672 h 682"/>
              <a:gd name="T38" fmla="*/ 225 w 384"/>
              <a:gd name="T39" fmla="*/ 679 h 682"/>
              <a:gd name="T40" fmla="*/ 205 w 384"/>
              <a:gd name="T41" fmla="*/ 682 h 682"/>
              <a:gd name="T42" fmla="*/ 181 w 384"/>
              <a:gd name="T43" fmla="*/ 682 h 682"/>
              <a:gd name="T44" fmla="*/ 158 w 384"/>
              <a:gd name="T45" fmla="*/ 675 h 682"/>
              <a:gd name="T46" fmla="*/ 138 w 384"/>
              <a:gd name="T47" fmla="*/ 661 h 682"/>
              <a:gd name="T48" fmla="*/ 120 w 384"/>
              <a:gd name="T49" fmla="*/ 635 h 682"/>
              <a:gd name="T50" fmla="*/ 114 w 384"/>
              <a:gd name="T51" fmla="*/ 613 h 682"/>
              <a:gd name="T52" fmla="*/ 114 w 384"/>
              <a:gd name="T53" fmla="*/ 594 h 682"/>
              <a:gd name="T54" fmla="*/ 120 w 384"/>
              <a:gd name="T55" fmla="*/ 578 h 682"/>
              <a:gd name="T56" fmla="*/ 132 w 384"/>
              <a:gd name="T57" fmla="*/ 563 h 682"/>
              <a:gd name="T58" fmla="*/ 148 w 384"/>
              <a:gd name="T59" fmla="*/ 552 h 682"/>
              <a:gd name="T60" fmla="*/ 169 w 384"/>
              <a:gd name="T61" fmla="*/ 545 h 682"/>
              <a:gd name="T62" fmla="*/ 192 w 384"/>
              <a:gd name="T63" fmla="*/ 543 h 682"/>
              <a:gd name="T64" fmla="*/ 218 w 384"/>
              <a:gd name="T65" fmla="*/ 545 h 682"/>
              <a:gd name="T66" fmla="*/ 241 w 384"/>
              <a:gd name="T67" fmla="*/ 547 h 682"/>
              <a:gd name="T68" fmla="*/ 259 w 384"/>
              <a:gd name="T69" fmla="*/ 545 h 682"/>
              <a:gd name="T70" fmla="*/ 270 w 384"/>
              <a:gd name="T71" fmla="*/ 540 h 682"/>
              <a:gd name="T72" fmla="*/ 277 w 384"/>
              <a:gd name="T73" fmla="*/ 532 h 682"/>
              <a:gd name="T74" fmla="*/ 280 w 384"/>
              <a:gd name="T75" fmla="*/ 526 h 682"/>
              <a:gd name="T76" fmla="*/ 282 w 384"/>
              <a:gd name="T77" fmla="*/ 517 h 682"/>
              <a:gd name="T78" fmla="*/ 282 w 384"/>
              <a:gd name="T79" fmla="*/ 513 h 682"/>
              <a:gd name="T80" fmla="*/ 282 w 384"/>
              <a:gd name="T81" fmla="*/ 511 h 682"/>
              <a:gd name="T82" fmla="*/ 277 w 384"/>
              <a:gd name="T83" fmla="*/ 509 h 682"/>
              <a:gd name="T84" fmla="*/ 264 w 384"/>
              <a:gd name="T85" fmla="*/ 504 h 682"/>
              <a:gd name="T86" fmla="*/ 244 w 384"/>
              <a:gd name="T87" fmla="*/ 495 h 682"/>
              <a:gd name="T88" fmla="*/ 220 w 384"/>
              <a:gd name="T89" fmla="*/ 482 h 682"/>
              <a:gd name="T90" fmla="*/ 192 w 384"/>
              <a:gd name="T91" fmla="*/ 465 h 682"/>
              <a:gd name="T92" fmla="*/ 161 w 384"/>
              <a:gd name="T93" fmla="*/ 444 h 682"/>
              <a:gd name="T94" fmla="*/ 129 w 384"/>
              <a:gd name="T95" fmla="*/ 420 h 682"/>
              <a:gd name="T96" fmla="*/ 98 w 384"/>
              <a:gd name="T97" fmla="*/ 392 h 682"/>
              <a:gd name="T98" fmla="*/ 68 w 384"/>
              <a:gd name="T99" fmla="*/ 360 h 682"/>
              <a:gd name="T100" fmla="*/ 42 w 384"/>
              <a:gd name="T101" fmla="*/ 322 h 682"/>
              <a:gd name="T102" fmla="*/ 21 w 384"/>
              <a:gd name="T103" fmla="*/ 282 h 682"/>
              <a:gd name="T104" fmla="*/ 7 w 384"/>
              <a:gd name="T105" fmla="*/ 236 h 682"/>
              <a:gd name="T106" fmla="*/ 0 w 384"/>
              <a:gd name="T107" fmla="*/ 187 h 682"/>
              <a:gd name="T108" fmla="*/ 2 w 384"/>
              <a:gd name="T109" fmla="*/ 132 h 682"/>
              <a:gd name="T110" fmla="*/ 15 w 384"/>
              <a:gd name="T111" fmla="*/ 73 h 682"/>
              <a:gd name="T112" fmla="*/ 39 w 384"/>
              <a:gd name="T113" fmla="*/ 10 h 682"/>
              <a:gd name="T114" fmla="*/ 285 w 384"/>
              <a:gd name="T115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4" h="682">
                <a:moveTo>
                  <a:pt x="285" y="0"/>
                </a:moveTo>
                <a:lnTo>
                  <a:pt x="277" y="11"/>
                </a:lnTo>
                <a:lnTo>
                  <a:pt x="255" y="46"/>
                </a:lnTo>
                <a:lnTo>
                  <a:pt x="231" y="96"/>
                </a:lnTo>
                <a:lnTo>
                  <a:pt x="212" y="158"/>
                </a:lnTo>
                <a:lnTo>
                  <a:pt x="202" y="229"/>
                </a:lnTo>
                <a:lnTo>
                  <a:pt x="210" y="304"/>
                </a:lnTo>
                <a:lnTo>
                  <a:pt x="247" y="379"/>
                </a:lnTo>
                <a:lnTo>
                  <a:pt x="317" y="449"/>
                </a:lnTo>
                <a:lnTo>
                  <a:pt x="325" y="452"/>
                </a:lnTo>
                <a:lnTo>
                  <a:pt x="342" y="462"/>
                </a:lnTo>
                <a:lnTo>
                  <a:pt x="363" y="478"/>
                </a:lnTo>
                <a:lnTo>
                  <a:pt x="379" y="501"/>
                </a:lnTo>
                <a:lnTo>
                  <a:pt x="384" y="530"/>
                </a:lnTo>
                <a:lnTo>
                  <a:pt x="369" y="568"/>
                </a:lnTo>
                <a:lnTo>
                  <a:pt x="330" y="613"/>
                </a:lnTo>
                <a:lnTo>
                  <a:pt x="259" y="666"/>
                </a:lnTo>
                <a:lnTo>
                  <a:pt x="254" y="667"/>
                </a:lnTo>
                <a:lnTo>
                  <a:pt x="242" y="672"/>
                </a:lnTo>
                <a:lnTo>
                  <a:pt x="225" y="679"/>
                </a:lnTo>
                <a:lnTo>
                  <a:pt x="205" y="682"/>
                </a:lnTo>
                <a:lnTo>
                  <a:pt x="181" y="682"/>
                </a:lnTo>
                <a:lnTo>
                  <a:pt x="158" y="675"/>
                </a:lnTo>
                <a:lnTo>
                  <a:pt x="138" y="661"/>
                </a:lnTo>
                <a:lnTo>
                  <a:pt x="120" y="635"/>
                </a:lnTo>
                <a:lnTo>
                  <a:pt x="114" y="613"/>
                </a:lnTo>
                <a:lnTo>
                  <a:pt x="114" y="594"/>
                </a:lnTo>
                <a:lnTo>
                  <a:pt x="120" y="578"/>
                </a:lnTo>
                <a:lnTo>
                  <a:pt x="132" y="563"/>
                </a:lnTo>
                <a:lnTo>
                  <a:pt x="148" y="552"/>
                </a:lnTo>
                <a:lnTo>
                  <a:pt x="169" y="545"/>
                </a:lnTo>
                <a:lnTo>
                  <a:pt x="192" y="543"/>
                </a:lnTo>
                <a:lnTo>
                  <a:pt x="218" y="545"/>
                </a:lnTo>
                <a:lnTo>
                  <a:pt x="241" y="547"/>
                </a:lnTo>
                <a:lnTo>
                  <a:pt x="259" y="545"/>
                </a:lnTo>
                <a:lnTo>
                  <a:pt x="270" y="540"/>
                </a:lnTo>
                <a:lnTo>
                  <a:pt x="277" y="532"/>
                </a:lnTo>
                <a:lnTo>
                  <a:pt x="280" y="526"/>
                </a:lnTo>
                <a:lnTo>
                  <a:pt x="282" y="517"/>
                </a:lnTo>
                <a:lnTo>
                  <a:pt x="282" y="513"/>
                </a:lnTo>
                <a:lnTo>
                  <a:pt x="282" y="511"/>
                </a:lnTo>
                <a:lnTo>
                  <a:pt x="277" y="509"/>
                </a:lnTo>
                <a:lnTo>
                  <a:pt x="264" y="504"/>
                </a:lnTo>
                <a:lnTo>
                  <a:pt x="244" y="495"/>
                </a:lnTo>
                <a:lnTo>
                  <a:pt x="220" y="482"/>
                </a:lnTo>
                <a:lnTo>
                  <a:pt x="192" y="465"/>
                </a:lnTo>
                <a:lnTo>
                  <a:pt x="161" y="444"/>
                </a:lnTo>
                <a:lnTo>
                  <a:pt x="129" y="420"/>
                </a:lnTo>
                <a:lnTo>
                  <a:pt x="98" y="392"/>
                </a:lnTo>
                <a:lnTo>
                  <a:pt x="68" y="360"/>
                </a:lnTo>
                <a:lnTo>
                  <a:pt x="42" y="322"/>
                </a:lnTo>
                <a:lnTo>
                  <a:pt x="21" y="282"/>
                </a:lnTo>
                <a:lnTo>
                  <a:pt x="7" y="236"/>
                </a:lnTo>
                <a:lnTo>
                  <a:pt x="0" y="187"/>
                </a:lnTo>
                <a:lnTo>
                  <a:pt x="2" y="132"/>
                </a:lnTo>
                <a:lnTo>
                  <a:pt x="15" y="73"/>
                </a:lnTo>
                <a:lnTo>
                  <a:pt x="39" y="10"/>
                </a:lnTo>
                <a:lnTo>
                  <a:pt x="28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565525" y="4676776"/>
            <a:ext cx="642938" cy="922338"/>
          </a:xfrm>
          <a:custGeom>
            <a:avLst/>
            <a:gdLst>
              <a:gd name="T0" fmla="*/ 400 w 405"/>
              <a:gd name="T1" fmla="*/ 90 h 581"/>
              <a:gd name="T2" fmla="*/ 369 w 405"/>
              <a:gd name="T3" fmla="*/ 96 h 581"/>
              <a:gd name="T4" fmla="*/ 321 w 405"/>
              <a:gd name="T5" fmla="*/ 112 h 581"/>
              <a:gd name="T6" fmla="*/ 264 w 405"/>
              <a:gd name="T7" fmla="*/ 138 h 581"/>
              <a:gd name="T8" fmla="*/ 212 w 405"/>
              <a:gd name="T9" fmla="*/ 177 h 581"/>
              <a:gd name="T10" fmla="*/ 179 w 405"/>
              <a:gd name="T11" fmla="*/ 228 h 581"/>
              <a:gd name="T12" fmla="*/ 174 w 405"/>
              <a:gd name="T13" fmla="*/ 293 h 581"/>
              <a:gd name="T14" fmla="*/ 212 w 405"/>
              <a:gd name="T15" fmla="*/ 374 h 581"/>
              <a:gd name="T16" fmla="*/ 255 w 405"/>
              <a:gd name="T17" fmla="*/ 426 h 581"/>
              <a:gd name="T18" fmla="*/ 280 w 405"/>
              <a:gd name="T19" fmla="*/ 456 h 581"/>
              <a:gd name="T20" fmla="*/ 283 w 405"/>
              <a:gd name="T21" fmla="*/ 505 h 581"/>
              <a:gd name="T22" fmla="*/ 220 w 405"/>
              <a:gd name="T23" fmla="*/ 557 h 581"/>
              <a:gd name="T24" fmla="*/ 143 w 405"/>
              <a:gd name="T25" fmla="*/ 581 h 581"/>
              <a:gd name="T26" fmla="*/ 109 w 405"/>
              <a:gd name="T27" fmla="*/ 576 h 581"/>
              <a:gd name="T28" fmla="*/ 62 w 405"/>
              <a:gd name="T29" fmla="*/ 560 h 581"/>
              <a:gd name="T30" fmla="*/ 24 w 405"/>
              <a:gd name="T31" fmla="*/ 524 h 581"/>
              <a:gd name="T32" fmla="*/ 16 w 405"/>
              <a:gd name="T33" fmla="*/ 480 h 581"/>
              <a:gd name="T34" fmla="*/ 31 w 405"/>
              <a:gd name="T35" fmla="*/ 454 h 581"/>
              <a:gd name="T36" fmla="*/ 57 w 405"/>
              <a:gd name="T37" fmla="*/ 444 h 581"/>
              <a:gd name="T38" fmla="*/ 94 w 405"/>
              <a:gd name="T39" fmla="*/ 451 h 581"/>
              <a:gd name="T40" fmla="*/ 132 w 405"/>
              <a:gd name="T41" fmla="*/ 467 h 581"/>
              <a:gd name="T42" fmla="*/ 158 w 405"/>
              <a:gd name="T43" fmla="*/ 465 h 581"/>
              <a:gd name="T44" fmla="*/ 171 w 405"/>
              <a:gd name="T45" fmla="*/ 452 h 581"/>
              <a:gd name="T46" fmla="*/ 176 w 405"/>
              <a:gd name="T47" fmla="*/ 439 h 581"/>
              <a:gd name="T48" fmla="*/ 172 w 405"/>
              <a:gd name="T49" fmla="*/ 436 h 581"/>
              <a:gd name="T50" fmla="*/ 148 w 405"/>
              <a:gd name="T51" fmla="*/ 418 h 581"/>
              <a:gd name="T52" fmla="*/ 107 w 405"/>
              <a:gd name="T53" fmla="*/ 386 h 581"/>
              <a:gd name="T54" fmla="*/ 63 w 405"/>
              <a:gd name="T55" fmla="*/ 339 h 581"/>
              <a:gd name="T56" fmla="*/ 24 w 405"/>
              <a:gd name="T57" fmla="*/ 278 h 581"/>
              <a:gd name="T58" fmla="*/ 2 w 405"/>
              <a:gd name="T59" fmla="*/ 208 h 581"/>
              <a:gd name="T60" fmla="*/ 5 w 405"/>
              <a:gd name="T61" fmla="*/ 130 h 581"/>
              <a:gd name="T62" fmla="*/ 46 w 405"/>
              <a:gd name="T63" fmla="*/ 46 h 581"/>
              <a:gd name="T64" fmla="*/ 405 w 405"/>
              <a:gd name="T65" fmla="*/ 88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5" h="581">
                <a:moveTo>
                  <a:pt x="405" y="88"/>
                </a:moveTo>
                <a:lnTo>
                  <a:pt x="400" y="90"/>
                </a:lnTo>
                <a:lnTo>
                  <a:pt x="389" y="91"/>
                </a:lnTo>
                <a:lnTo>
                  <a:pt x="369" y="96"/>
                </a:lnTo>
                <a:lnTo>
                  <a:pt x="347" y="103"/>
                </a:lnTo>
                <a:lnTo>
                  <a:pt x="321" y="112"/>
                </a:lnTo>
                <a:lnTo>
                  <a:pt x="291" y="124"/>
                </a:lnTo>
                <a:lnTo>
                  <a:pt x="264" y="138"/>
                </a:lnTo>
                <a:lnTo>
                  <a:pt x="236" y="156"/>
                </a:lnTo>
                <a:lnTo>
                  <a:pt x="212" y="177"/>
                </a:lnTo>
                <a:lnTo>
                  <a:pt x="192" y="200"/>
                </a:lnTo>
                <a:lnTo>
                  <a:pt x="179" y="228"/>
                </a:lnTo>
                <a:lnTo>
                  <a:pt x="172" y="259"/>
                </a:lnTo>
                <a:lnTo>
                  <a:pt x="174" y="293"/>
                </a:lnTo>
                <a:lnTo>
                  <a:pt x="187" y="332"/>
                </a:lnTo>
                <a:lnTo>
                  <a:pt x="212" y="374"/>
                </a:lnTo>
                <a:lnTo>
                  <a:pt x="251" y="422"/>
                </a:lnTo>
                <a:lnTo>
                  <a:pt x="255" y="426"/>
                </a:lnTo>
                <a:lnTo>
                  <a:pt x="267" y="438"/>
                </a:lnTo>
                <a:lnTo>
                  <a:pt x="280" y="456"/>
                </a:lnTo>
                <a:lnTo>
                  <a:pt x="288" y="478"/>
                </a:lnTo>
                <a:lnTo>
                  <a:pt x="283" y="505"/>
                </a:lnTo>
                <a:lnTo>
                  <a:pt x="264" y="531"/>
                </a:lnTo>
                <a:lnTo>
                  <a:pt x="220" y="557"/>
                </a:lnTo>
                <a:lnTo>
                  <a:pt x="148" y="581"/>
                </a:lnTo>
                <a:lnTo>
                  <a:pt x="143" y="581"/>
                </a:lnTo>
                <a:lnTo>
                  <a:pt x="129" y="579"/>
                </a:lnTo>
                <a:lnTo>
                  <a:pt x="109" y="576"/>
                </a:lnTo>
                <a:lnTo>
                  <a:pt x="86" y="570"/>
                </a:lnTo>
                <a:lnTo>
                  <a:pt x="62" y="560"/>
                </a:lnTo>
                <a:lnTo>
                  <a:pt x="41" y="545"/>
                </a:lnTo>
                <a:lnTo>
                  <a:pt x="24" y="524"/>
                </a:lnTo>
                <a:lnTo>
                  <a:pt x="16" y="498"/>
                </a:lnTo>
                <a:lnTo>
                  <a:pt x="16" y="480"/>
                </a:lnTo>
                <a:lnTo>
                  <a:pt x="21" y="465"/>
                </a:lnTo>
                <a:lnTo>
                  <a:pt x="31" y="454"/>
                </a:lnTo>
                <a:lnTo>
                  <a:pt x="42" y="448"/>
                </a:lnTo>
                <a:lnTo>
                  <a:pt x="57" y="444"/>
                </a:lnTo>
                <a:lnTo>
                  <a:pt x="75" y="446"/>
                </a:lnTo>
                <a:lnTo>
                  <a:pt x="94" y="451"/>
                </a:lnTo>
                <a:lnTo>
                  <a:pt x="114" y="459"/>
                </a:lnTo>
                <a:lnTo>
                  <a:pt x="132" y="467"/>
                </a:lnTo>
                <a:lnTo>
                  <a:pt x="146" y="469"/>
                </a:lnTo>
                <a:lnTo>
                  <a:pt x="158" y="465"/>
                </a:lnTo>
                <a:lnTo>
                  <a:pt x="166" y="459"/>
                </a:lnTo>
                <a:lnTo>
                  <a:pt x="171" y="452"/>
                </a:lnTo>
                <a:lnTo>
                  <a:pt x="174" y="446"/>
                </a:lnTo>
                <a:lnTo>
                  <a:pt x="176" y="439"/>
                </a:lnTo>
                <a:lnTo>
                  <a:pt x="176" y="438"/>
                </a:lnTo>
                <a:lnTo>
                  <a:pt x="172" y="436"/>
                </a:lnTo>
                <a:lnTo>
                  <a:pt x="163" y="430"/>
                </a:lnTo>
                <a:lnTo>
                  <a:pt x="148" y="418"/>
                </a:lnTo>
                <a:lnTo>
                  <a:pt x="129" y="404"/>
                </a:lnTo>
                <a:lnTo>
                  <a:pt x="107" y="386"/>
                </a:lnTo>
                <a:lnTo>
                  <a:pt x="86" y="363"/>
                </a:lnTo>
                <a:lnTo>
                  <a:pt x="63" y="339"/>
                </a:lnTo>
                <a:lnTo>
                  <a:pt x="44" y="309"/>
                </a:lnTo>
                <a:lnTo>
                  <a:pt x="24" y="278"/>
                </a:lnTo>
                <a:lnTo>
                  <a:pt x="11" y="246"/>
                </a:lnTo>
                <a:lnTo>
                  <a:pt x="2" y="208"/>
                </a:lnTo>
                <a:lnTo>
                  <a:pt x="0" y="171"/>
                </a:lnTo>
                <a:lnTo>
                  <a:pt x="5" y="130"/>
                </a:lnTo>
                <a:lnTo>
                  <a:pt x="20" y="88"/>
                </a:lnTo>
                <a:lnTo>
                  <a:pt x="46" y="46"/>
                </a:lnTo>
                <a:lnTo>
                  <a:pt x="81" y="0"/>
                </a:lnTo>
                <a:lnTo>
                  <a:pt x="405" y="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2128838" y="3783013"/>
            <a:ext cx="1211263" cy="912813"/>
          </a:xfrm>
          <a:custGeom>
            <a:avLst/>
            <a:gdLst>
              <a:gd name="T0" fmla="*/ 252 w 763"/>
              <a:gd name="T1" fmla="*/ 387 h 575"/>
              <a:gd name="T2" fmla="*/ 226 w 763"/>
              <a:gd name="T3" fmla="*/ 428 h 575"/>
              <a:gd name="T4" fmla="*/ 205 w 763"/>
              <a:gd name="T5" fmla="*/ 452 h 575"/>
              <a:gd name="T6" fmla="*/ 179 w 763"/>
              <a:gd name="T7" fmla="*/ 513 h 575"/>
              <a:gd name="T8" fmla="*/ 171 w 763"/>
              <a:gd name="T9" fmla="*/ 529 h 575"/>
              <a:gd name="T10" fmla="*/ 147 w 763"/>
              <a:gd name="T11" fmla="*/ 514 h 575"/>
              <a:gd name="T12" fmla="*/ 148 w 763"/>
              <a:gd name="T13" fmla="*/ 487 h 575"/>
              <a:gd name="T14" fmla="*/ 161 w 763"/>
              <a:gd name="T15" fmla="*/ 464 h 575"/>
              <a:gd name="T16" fmla="*/ 145 w 763"/>
              <a:gd name="T17" fmla="*/ 467 h 575"/>
              <a:gd name="T18" fmla="*/ 119 w 763"/>
              <a:gd name="T19" fmla="*/ 483 h 575"/>
              <a:gd name="T20" fmla="*/ 100 w 763"/>
              <a:gd name="T21" fmla="*/ 508 h 575"/>
              <a:gd name="T22" fmla="*/ 91 w 763"/>
              <a:gd name="T23" fmla="*/ 544 h 575"/>
              <a:gd name="T24" fmla="*/ 80 w 763"/>
              <a:gd name="T25" fmla="*/ 571 h 575"/>
              <a:gd name="T26" fmla="*/ 59 w 763"/>
              <a:gd name="T27" fmla="*/ 571 h 575"/>
              <a:gd name="T28" fmla="*/ 51 w 763"/>
              <a:gd name="T29" fmla="*/ 552 h 575"/>
              <a:gd name="T30" fmla="*/ 60 w 763"/>
              <a:gd name="T31" fmla="*/ 505 h 575"/>
              <a:gd name="T32" fmla="*/ 70 w 763"/>
              <a:gd name="T33" fmla="*/ 480 h 575"/>
              <a:gd name="T34" fmla="*/ 75 w 763"/>
              <a:gd name="T35" fmla="*/ 472 h 575"/>
              <a:gd name="T36" fmla="*/ 65 w 763"/>
              <a:gd name="T37" fmla="*/ 479 h 575"/>
              <a:gd name="T38" fmla="*/ 44 w 763"/>
              <a:gd name="T39" fmla="*/ 509 h 575"/>
              <a:gd name="T40" fmla="*/ 25 w 763"/>
              <a:gd name="T41" fmla="*/ 534 h 575"/>
              <a:gd name="T42" fmla="*/ 4 w 763"/>
              <a:gd name="T43" fmla="*/ 526 h 575"/>
              <a:gd name="T44" fmla="*/ 2 w 763"/>
              <a:gd name="T45" fmla="*/ 505 h 575"/>
              <a:gd name="T46" fmla="*/ 28 w 763"/>
              <a:gd name="T47" fmla="*/ 462 h 575"/>
              <a:gd name="T48" fmla="*/ 47 w 763"/>
              <a:gd name="T49" fmla="*/ 443 h 575"/>
              <a:gd name="T50" fmla="*/ 72 w 763"/>
              <a:gd name="T51" fmla="*/ 430 h 575"/>
              <a:gd name="T52" fmla="*/ 90 w 763"/>
              <a:gd name="T53" fmla="*/ 420 h 575"/>
              <a:gd name="T54" fmla="*/ 95 w 763"/>
              <a:gd name="T55" fmla="*/ 418 h 575"/>
              <a:gd name="T56" fmla="*/ 101 w 763"/>
              <a:gd name="T57" fmla="*/ 407 h 575"/>
              <a:gd name="T58" fmla="*/ 101 w 763"/>
              <a:gd name="T59" fmla="*/ 399 h 575"/>
              <a:gd name="T60" fmla="*/ 90 w 763"/>
              <a:gd name="T61" fmla="*/ 402 h 575"/>
              <a:gd name="T62" fmla="*/ 60 w 763"/>
              <a:gd name="T63" fmla="*/ 423 h 575"/>
              <a:gd name="T64" fmla="*/ 34 w 763"/>
              <a:gd name="T65" fmla="*/ 438 h 575"/>
              <a:gd name="T66" fmla="*/ 17 w 763"/>
              <a:gd name="T67" fmla="*/ 425 h 575"/>
              <a:gd name="T68" fmla="*/ 23 w 763"/>
              <a:gd name="T69" fmla="*/ 404 h 575"/>
              <a:gd name="T70" fmla="*/ 39 w 763"/>
              <a:gd name="T71" fmla="*/ 391 h 575"/>
              <a:gd name="T72" fmla="*/ 60 w 763"/>
              <a:gd name="T73" fmla="*/ 374 h 575"/>
              <a:gd name="T74" fmla="*/ 80 w 763"/>
              <a:gd name="T75" fmla="*/ 365 h 575"/>
              <a:gd name="T76" fmla="*/ 106 w 763"/>
              <a:gd name="T77" fmla="*/ 358 h 575"/>
              <a:gd name="T78" fmla="*/ 129 w 763"/>
              <a:gd name="T79" fmla="*/ 355 h 575"/>
              <a:gd name="T80" fmla="*/ 140 w 763"/>
              <a:gd name="T81" fmla="*/ 355 h 575"/>
              <a:gd name="T82" fmla="*/ 158 w 763"/>
              <a:gd name="T83" fmla="*/ 352 h 575"/>
              <a:gd name="T84" fmla="*/ 191 w 763"/>
              <a:gd name="T85" fmla="*/ 340 h 575"/>
              <a:gd name="T86" fmla="*/ 212 w 763"/>
              <a:gd name="T87" fmla="*/ 287 h 575"/>
              <a:gd name="T88" fmla="*/ 262 w 763"/>
              <a:gd name="T89" fmla="*/ 197 h 575"/>
              <a:gd name="T90" fmla="*/ 353 w 763"/>
              <a:gd name="T91" fmla="*/ 101 h 575"/>
              <a:gd name="T92" fmla="*/ 492 w 763"/>
              <a:gd name="T93" fmla="*/ 26 h 575"/>
              <a:gd name="T94" fmla="*/ 685 w 763"/>
              <a:gd name="T95" fmla="*/ 0 h 575"/>
              <a:gd name="T96" fmla="*/ 746 w 763"/>
              <a:gd name="T97" fmla="*/ 187 h 575"/>
              <a:gd name="T98" fmla="*/ 705 w 763"/>
              <a:gd name="T99" fmla="*/ 161 h 575"/>
              <a:gd name="T100" fmla="*/ 622 w 763"/>
              <a:gd name="T101" fmla="*/ 135 h 575"/>
              <a:gd name="T102" fmla="*/ 511 w 763"/>
              <a:gd name="T103" fmla="*/ 137 h 575"/>
              <a:gd name="T104" fmla="*/ 381 w 763"/>
              <a:gd name="T105" fmla="*/ 199 h 575"/>
              <a:gd name="T106" fmla="*/ 243 w 763"/>
              <a:gd name="T107" fmla="*/ 355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63" h="575">
                <a:moveTo>
                  <a:pt x="243" y="355"/>
                </a:moveTo>
                <a:lnTo>
                  <a:pt x="251" y="371"/>
                </a:lnTo>
                <a:lnTo>
                  <a:pt x="252" y="387"/>
                </a:lnTo>
                <a:lnTo>
                  <a:pt x="244" y="407"/>
                </a:lnTo>
                <a:lnTo>
                  <a:pt x="226" y="425"/>
                </a:lnTo>
                <a:lnTo>
                  <a:pt x="226" y="428"/>
                </a:lnTo>
                <a:lnTo>
                  <a:pt x="223" y="435"/>
                </a:lnTo>
                <a:lnTo>
                  <a:pt x="217" y="443"/>
                </a:lnTo>
                <a:lnTo>
                  <a:pt x="205" y="452"/>
                </a:lnTo>
                <a:lnTo>
                  <a:pt x="191" y="472"/>
                </a:lnTo>
                <a:lnTo>
                  <a:pt x="183" y="493"/>
                </a:lnTo>
                <a:lnTo>
                  <a:pt x="179" y="513"/>
                </a:lnTo>
                <a:lnTo>
                  <a:pt x="179" y="521"/>
                </a:lnTo>
                <a:lnTo>
                  <a:pt x="178" y="524"/>
                </a:lnTo>
                <a:lnTo>
                  <a:pt x="171" y="529"/>
                </a:lnTo>
                <a:lnTo>
                  <a:pt x="163" y="529"/>
                </a:lnTo>
                <a:lnTo>
                  <a:pt x="153" y="522"/>
                </a:lnTo>
                <a:lnTo>
                  <a:pt x="147" y="514"/>
                </a:lnTo>
                <a:lnTo>
                  <a:pt x="143" y="505"/>
                </a:lnTo>
                <a:lnTo>
                  <a:pt x="143" y="496"/>
                </a:lnTo>
                <a:lnTo>
                  <a:pt x="148" y="487"/>
                </a:lnTo>
                <a:lnTo>
                  <a:pt x="153" y="480"/>
                </a:lnTo>
                <a:lnTo>
                  <a:pt x="156" y="472"/>
                </a:lnTo>
                <a:lnTo>
                  <a:pt x="161" y="464"/>
                </a:lnTo>
                <a:lnTo>
                  <a:pt x="165" y="456"/>
                </a:lnTo>
                <a:lnTo>
                  <a:pt x="155" y="462"/>
                </a:lnTo>
                <a:lnTo>
                  <a:pt x="145" y="467"/>
                </a:lnTo>
                <a:lnTo>
                  <a:pt x="137" y="470"/>
                </a:lnTo>
                <a:lnTo>
                  <a:pt x="129" y="474"/>
                </a:lnTo>
                <a:lnTo>
                  <a:pt x="119" y="483"/>
                </a:lnTo>
                <a:lnTo>
                  <a:pt x="111" y="493"/>
                </a:lnTo>
                <a:lnTo>
                  <a:pt x="104" y="503"/>
                </a:lnTo>
                <a:lnTo>
                  <a:pt x="100" y="508"/>
                </a:lnTo>
                <a:lnTo>
                  <a:pt x="98" y="516"/>
                </a:lnTo>
                <a:lnTo>
                  <a:pt x="95" y="527"/>
                </a:lnTo>
                <a:lnTo>
                  <a:pt x="91" y="544"/>
                </a:lnTo>
                <a:lnTo>
                  <a:pt x="88" y="558"/>
                </a:lnTo>
                <a:lnTo>
                  <a:pt x="85" y="566"/>
                </a:lnTo>
                <a:lnTo>
                  <a:pt x="80" y="571"/>
                </a:lnTo>
                <a:lnTo>
                  <a:pt x="73" y="575"/>
                </a:lnTo>
                <a:lnTo>
                  <a:pt x="65" y="575"/>
                </a:lnTo>
                <a:lnTo>
                  <a:pt x="59" y="571"/>
                </a:lnTo>
                <a:lnTo>
                  <a:pt x="54" y="566"/>
                </a:lnTo>
                <a:lnTo>
                  <a:pt x="51" y="560"/>
                </a:lnTo>
                <a:lnTo>
                  <a:pt x="51" y="552"/>
                </a:lnTo>
                <a:lnTo>
                  <a:pt x="52" y="540"/>
                </a:lnTo>
                <a:lnTo>
                  <a:pt x="56" y="522"/>
                </a:lnTo>
                <a:lnTo>
                  <a:pt x="60" y="505"/>
                </a:lnTo>
                <a:lnTo>
                  <a:pt x="65" y="492"/>
                </a:lnTo>
                <a:lnTo>
                  <a:pt x="67" y="487"/>
                </a:lnTo>
                <a:lnTo>
                  <a:pt x="70" y="480"/>
                </a:lnTo>
                <a:lnTo>
                  <a:pt x="75" y="475"/>
                </a:lnTo>
                <a:lnTo>
                  <a:pt x="80" y="469"/>
                </a:lnTo>
                <a:lnTo>
                  <a:pt x="75" y="472"/>
                </a:lnTo>
                <a:lnTo>
                  <a:pt x="70" y="475"/>
                </a:lnTo>
                <a:lnTo>
                  <a:pt x="67" y="477"/>
                </a:lnTo>
                <a:lnTo>
                  <a:pt x="65" y="479"/>
                </a:lnTo>
                <a:lnTo>
                  <a:pt x="60" y="485"/>
                </a:lnTo>
                <a:lnTo>
                  <a:pt x="52" y="496"/>
                </a:lnTo>
                <a:lnTo>
                  <a:pt x="44" y="509"/>
                </a:lnTo>
                <a:lnTo>
                  <a:pt x="36" y="524"/>
                </a:lnTo>
                <a:lnTo>
                  <a:pt x="31" y="531"/>
                </a:lnTo>
                <a:lnTo>
                  <a:pt x="25" y="534"/>
                </a:lnTo>
                <a:lnTo>
                  <a:pt x="18" y="534"/>
                </a:lnTo>
                <a:lnTo>
                  <a:pt x="10" y="531"/>
                </a:lnTo>
                <a:lnTo>
                  <a:pt x="4" y="526"/>
                </a:lnTo>
                <a:lnTo>
                  <a:pt x="0" y="519"/>
                </a:lnTo>
                <a:lnTo>
                  <a:pt x="0" y="513"/>
                </a:lnTo>
                <a:lnTo>
                  <a:pt x="2" y="505"/>
                </a:lnTo>
                <a:lnTo>
                  <a:pt x="8" y="493"/>
                </a:lnTo>
                <a:lnTo>
                  <a:pt x="18" y="479"/>
                </a:lnTo>
                <a:lnTo>
                  <a:pt x="28" y="462"/>
                </a:lnTo>
                <a:lnTo>
                  <a:pt x="36" y="451"/>
                </a:lnTo>
                <a:lnTo>
                  <a:pt x="41" y="448"/>
                </a:lnTo>
                <a:lnTo>
                  <a:pt x="47" y="443"/>
                </a:lnTo>
                <a:lnTo>
                  <a:pt x="56" y="438"/>
                </a:lnTo>
                <a:lnTo>
                  <a:pt x="64" y="433"/>
                </a:lnTo>
                <a:lnTo>
                  <a:pt x="72" y="430"/>
                </a:lnTo>
                <a:lnTo>
                  <a:pt x="78" y="425"/>
                </a:lnTo>
                <a:lnTo>
                  <a:pt x="85" y="422"/>
                </a:lnTo>
                <a:lnTo>
                  <a:pt x="90" y="420"/>
                </a:lnTo>
                <a:lnTo>
                  <a:pt x="91" y="418"/>
                </a:lnTo>
                <a:lnTo>
                  <a:pt x="93" y="418"/>
                </a:lnTo>
                <a:lnTo>
                  <a:pt x="95" y="418"/>
                </a:lnTo>
                <a:lnTo>
                  <a:pt x="96" y="417"/>
                </a:lnTo>
                <a:lnTo>
                  <a:pt x="98" y="412"/>
                </a:lnTo>
                <a:lnTo>
                  <a:pt x="101" y="407"/>
                </a:lnTo>
                <a:lnTo>
                  <a:pt x="103" y="402"/>
                </a:lnTo>
                <a:lnTo>
                  <a:pt x="106" y="397"/>
                </a:lnTo>
                <a:lnTo>
                  <a:pt x="101" y="399"/>
                </a:lnTo>
                <a:lnTo>
                  <a:pt x="96" y="399"/>
                </a:lnTo>
                <a:lnTo>
                  <a:pt x="93" y="400"/>
                </a:lnTo>
                <a:lnTo>
                  <a:pt x="90" y="402"/>
                </a:lnTo>
                <a:lnTo>
                  <a:pt x="83" y="407"/>
                </a:lnTo>
                <a:lnTo>
                  <a:pt x="72" y="413"/>
                </a:lnTo>
                <a:lnTo>
                  <a:pt x="60" y="423"/>
                </a:lnTo>
                <a:lnTo>
                  <a:pt x="47" y="433"/>
                </a:lnTo>
                <a:lnTo>
                  <a:pt x="41" y="438"/>
                </a:lnTo>
                <a:lnTo>
                  <a:pt x="34" y="438"/>
                </a:lnTo>
                <a:lnTo>
                  <a:pt x="26" y="436"/>
                </a:lnTo>
                <a:lnTo>
                  <a:pt x="20" y="431"/>
                </a:lnTo>
                <a:lnTo>
                  <a:pt x="17" y="425"/>
                </a:lnTo>
                <a:lnTo>
                  <a:pt x="17" y="417"/>
                </a:lnTo>
                <a:lnTo>
                  <a:pt x="18" y="410"/>
                </a:lnTo>
                <a:lnTo>
                  <a:pt x="23" y="404"/>
                </a:lnTo>
                <a:lnTo>
                  <a:pt x="26" y="400"/>
                </a:lnTo>
                <a:lnTo>
                  <a:pt x="33" y="396"/>
                </a:lnTo>
                <a:lnTo>
                  <a:pt x="39" y="391"/>
                </a:lnTo>
                <a:lnTo>
                  <a:pt x="46" y="384"/>
                </a:lnTo>
                <a:lnTo>
                  <a:pt x="54" y="379"/>
                </a:lnTo>
                <a:lnTo>
                  <a:pt x="60" y="374"/>
                </a:lnTo>
                <a:lnTo>
                  <a:pt x="69" y="369"/>
                </a:lnTo>
                <a:lnTo>
                  <a:pt x="73" y="366"/>
                </a:lnTo>
                <a:lnTo>
                  <a:pt x="80" y="365"/>
                </a:lnTo>
                <a:lnTo>
                  <a:pt x="88" y="361"/>
                </a:lnTo>
                <a:lnTo>
                  <a:pt x="96" y="360"/>
                </a:lnTo>
                <a:lnTo>
                  <a:pt x="106" y="358"/>
                </a:lnTo>
                <a:lnTo>
                  <a:pt x="114" y="356"/>
                </a:lnTo>
                <a:lnTo>
                  <a:pt x="122" y="356"/>
                </a:lnTo>
                <a:lnTo>
                  <a:pt x="129" y="355"/>
                </a:lnTo>
                <a:lnTo>
                  <a:pt x="134" y="355"/>
                </a:lnTo>
                <a:lnTo>
                  <a:pt x="137" y="355"/>
                </a:lnTo>
                <a:lnTo>
                  <a:pt x="140" y="355"/>
                </a:lnTo>
                <a:lnTo>
                  <a:pt x="143" y="356"/>
                </a:lnTo>
                <a:lnTo>
                  <a:pt x="147" y="358"/>
                </a:lnTo>
                <a:lnTo>
                  <a:pt x="158" y="352"/>
                </a:lnTo>
                <a:lnTo>
                  <a:pt x="169" y="347"/>
                </a:lnTo>
                <a:lnTo>
                  <a:pt x="181" y="342"/>
                </a:lnTo>
                <a:lnTo>
                  <a:pt x="191" y="340"/>
                </a:lnTo>
                <a:lnTo>
                  <a:pt x="194" y="327"/>
                </a:lnTo>
                <a:lnTo>
                  <a:pt x="202" y="309"/>
                </a:lnTo>
                <a:lnTo>
                  <a:pt x="212" y="287"/>
                </a:lnTo>
                <a:lnTo>
                  <a:pt x="225" y="259"/>
                </a:lnTo>
                <a:lnTo>
                  <a:pt x="241" y="230"/>
                </a:lnTo>
                <a:lnTo>
                  <a:pt x="262" y="197"/>
                </a:lnTo>
                <a:lnTo>
                  <a:pt x="288" y="164"/>
                </a:lnTo>
                <a:lnTo>
                  <a:pt x="319" y="132"/>
                </a:lnTo>
                <a:lnTo>
                  <a:pt x="353" y="101"/>
                </a:lnTo>
                <a:lnTo>
                  <a:pt x="394" y="72"/>
                </a:lnTo>
                <a:lnTo>
                  <a:pt x="440" y="47"/>
                </a:lnTo>
                <a:lnTo>
                  <a:pt x="492" y="26"/>
                </a:lnTo>
                <a:lnTo>
                  <a:pt x="549" y="10"/>
                </a:lnTo>
                <a:lnTo>
                  <a:pt x="614" y="2"/>
                </a:lnTo>
                <a:lnTo>
                  <a:pt x="685" y="0"/>
                </a:lnTo>
                <a:lnTo>
                  <a:pt x="763" y="8"/>
                </a:lnTo>
                <a:lnTo>
                  <a:pt x="749" y="189"/>
                </a:lnTo>
                <a:lnTo>
                  <a:pt x="746" y="187"/>
                </a:lnTo>
                <a:lnTo>
                  <a:pt x="737" y="181"/>
                </a:lnTo>
                <a:lnTo>
                  <a:pt x="723" y="173"/>
                </a:lnTo>
                <a:lnTo>
                  <a:pt x="705" y="161"/>
                </a:lnTo>
                <a:lnTo>
                  <a:pt x="680" y="151"/>
                </a:lnTo>
                <a:lnTo>
                  <a:pt x="653" y="142"/>
                </a:lnTo>
                <a:lnTo>
                  <a:pt x="622" y="135"/>
                </a:lnTo>
                <a:lnTo>
                  <a:pt x="588" y="130"/>
                </a:lnTo>
                <a:lnTo>
                  <a:pt x="550" y="130"/>
                </a:lnTo>
                <a:lnTo>
                  <a:pt x="511" y="137"/>
                </a:lnTo>
                <a:lnTo>
                  <a:pt x="469" y="150"/>
                </a:lnTo>
                <a:lnTo>
                  <a:pt x="425" y="169"/>
                </a:lnTo>
                <a:lnTo>
                  <a:pt x="381" y="199"/>
                </a:lnTo>
                <a:lnTo>
                  <a:pt x="335" y="239"/>
                </a:lnTo>
                <a:lnTo>
                  <a:pt x="288" y="291"/>
                </a:lnTo>
                <a:lnTo>
                  <a:pt x="243" y="35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622550" y="1778001"/>
            <a:ext cx="3273425" cy="3713163"/>
          </a:xfrm>
          <a:custGeom>
            <a:avLst/>
            <a:gdLst>
              <a:gd name="T0" fmla="*/ 174 w 2062"/>
              <a:gd name="T1" fmla="*/ 7 h 2339"/>
              <a:gd name="T2" fmla="*/ 174 w 2062"/>
              <a:gd name="T3" fmla="*/ 1478 h 2339"/>
              <a:gd name="T4" fmla="*/ 0 w 2062"/>
              <a:gd name="T5" fmla="*/ 1520 h 2339"/>
              <a:gd name="T6" fmla="*/ 0 w 2062"/>
              <a:gd name="T7" fmla="*/ 1615 h 2339"/>
              <a:gd name="T8" fmla="*/ 1827 w 2062"/>
              <a:gd name="T9" fmla="*/ 2339 h 2339"/>
              <a:gd name="T10" fmla="*/ 2062 w 2062"/>
              <a:gd name="T11" fmla="*/ 2228 h 2339"/>
              <a:gd name="T12" fmla="*/ 2062 w 2062"/>
              <a:gd name="T13" fmla="*/ 147 h 2339"/>
              <a:gd name="T14" fmla="*/ 249 w 2062"/>
              <a:gd name="T15" fmla="*/ 0 h 2339"/>
              <a:gd name="T16" fmla="*/ 174 w 2062"/>
              <a:gd name="T17" fmla="*/ 7 h 2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2" h="2339">
                <a:moveTo>
                  <a:pt x="174" y="7"/>
                </a:moveTo>
                <a:lnTo>
                  <a:pt x="174" y="1478"/>
                </a:lnTo>
                <a:lnTo>
                  <a:pt x="0" y="1520"/>
                </a:lnTo>
                <a:lnTo>
                  <a:pt x="0" y="1615"/>
                </a:lnTo>
                <a:lnTo>
                  <a:pt x="1827" y="2339"/>
                </a:lnTo>
                <a:lnTo>
                  <a:pt x="2062" y="2228"/>
                </a:lnTo>
                <a:lnTo>
                  <a:pt x="2062" y="147"/>
                </a:lnTo>
                <a:lnTo>
                  <a:pt x="249" y="0"/>
                </a:lnTo>
                <a:lnTo>
                  <a:pt x="174" y="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2968625" y="1854201"/>
            <a:ext cx="57150" cy="2308225"/>
          </a:xfrm>
          <a:custGeom>
            <a:avLst/>
            <a:gdLst>
              <a:gd name="T0" fmla="*/ 0 w 36"/>
              <a:gd name="T1" fmla="*/ 0 h 1454"/>
              <a:gd name="T2" fmla="*/ 0 w 36"/>
              <a:gd name="T3" fmla="*/ 1436 h 1454"/>
              <a:gd name="T4" fmla="*/ 36 w 36"/>
              <a:gd name="T5" fmla="*/ 1454 h 1454"/>
              <a:gd name="T6" fmla="*/ 36 w 36"/>
              <a:gd name="T7" fmla="*/ 57 h 1454"/>
              <a:gd name="T8" fmla="*/ 0 w 36"/>
              <a:gd name="T9" fmla="*/ 0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54">
                <a:moveTo>
                  <a:pt x="0" y="0"/>
                </a:moveTo>
                <a:lnTo>
                  <a:pt x="0" y="1436"/>
                </a:lnTo>
                <a:lnTo>
                  <a:pt x="36" y="1454"/>
                </a:lnTo>
                <a:lnTo>
                  <a:pt x="36" y="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3017838" y="1843088"/>
            <a:ext cx="2719388" cy="315913"/>
          </a:xfrm>
          <a:custGeom>
            <a:avLst/>
            <a:gdLst>
              <a:gd name="T0" fmla="*/ 0 w 1713"/>
              <a:gd name="T1" fmla="*/ 0 h 199"/>
              <a:gd name="T2" fmla="*/ 24 w 1713"/>
              <a:gd name="T3" fmla="*/ 44 h 199"/>
              <a:gd name="T4" fmla="*/ 1634 w 1713"/>
              <a:gd name="T5" fmla="*/ 199 h 199"/>
              <a:gd name="T6" fmla="*/ 1713 w 1713"/>
              <a:gd name="T7" fmla="*/ 143 h 199"/>
              <a:gd name="T8" fmla="*/ 0 w 1713"/>
              <a:gd name="T9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3" h="199">
                <a:moveTo>
                  <a:pt x="0" y="0"/>
                </a:moveTo>
                <a:lnTo>
                  <a:pt x="24" y="44"/>
                </a:lnTo>
                <a:lnTo>
                  <a:pt x="1634" y="199"/>
                </a:lnTo>
                <a:lnTo>
                  <a:pt x="1713" y="1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689600" y="2109788"/>
            <a:ext cx="90488" cy="3057525"/>
          </a:xfrm>
          <a:custGeom>
            <a:avLst/>
            <a:gdLst>
              <a:gd name="T0" fmla="*/ 57 w 57"/>
              <a:gd name="T1" fmla="*/ 0 h 1926"/>
              <a:gd name="T2" fmla="*/ 0 w 57"/>
              <a:gd name="T3" fmla="*/ 55 h 1926"/>
              <a:gd name="T4" fmla="*/ 0 w 57"/>
              <a:gd name="T5" fmla="*/ 1894 h 1926"/>
              <a:gd name="T6" fmla="*/ 57 w 57"/>
              <a:gd name="T7" fmla="*/ 1926 h 1926"/>
              <a:gd name="T8" fmla="*/ 57 w 57"/>
              <a:gd name="T9" fmla="*/ 0 h 1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926">
                <a:moveTo>
                  <a:pt x="57" y="0"/>
                </a:moveTo>
                <a:lnTo>
                  <a:pt x="0" y="55"/>
                </a:lnTo>
                <a:lnTo>
                  <a:pt x="0" y="1894"/>
                </a:lnTo>
                <a:lnTo>
                  <a:pt x="57" y="1926"/>
                </a:ln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2841625" y="4243388"/>
            <a:ext cx="2878138" cy="1039813"/>
          </a:xfrm>
          <a:custGeom>
            <a:avLst/>
            <a:gdLst>
              <a:gd name="T0" fmla="*/ 0 w 1813"/>
              <a:gd name="T1" fmla="*/ 18 h 655"/>
              <a:gd name="T2" fmla="*/ 106 w 1813"/>
              <a:gd name="T3" fmla="*/ 0 h 655"/>
              <a:gd name="T4" fmla="*/ 1813 w 1813"/>
              <a:gd name="T5" fmla="*/ 607 h 655"/>
              <a:gd name="T6" fmla="*/ 1676 w 1813"/>
              <a:gd name="T7" fmla="*/ 655 h 655"/>
              <a:gd name="T8" fmla="*/ 0 w 1813"/>
              <a:gd name="T9" fmla="*/ 18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3" h="655">
                <a:moveTo>
                  <a:pt x="0" y="18"/>
                </a:moveTo>
                <a:lnTo>
                  <a:pt x="106" y="0"/>
                </a:lnTo>
                <a:lnTo>
                  <a:pt x="1813" y="607"/>
                </a:lnTo>
                <a:lnTo>
                  <a:pt x="1676" y="655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713038" y="4271963"/>
            <a:ext cx="2768600" cy="1141413"/>
          </a:xfrm>
          <a:custGeom>
            <a:avLst/>
            <a:gdLst>
              <a:gd name="T0" fmla="*/ 0 w 1744"/>
              <a:gd name="T1" fmla="*/ 0 h 719"/>
              <a:gd name="T2" fmla="*/ 5 w 1744"/>
              <a:gd name="T3" fmla="*/ 31 h 719"/>
              <a:gd name="T4" fmla="*/ 1744 w 1744"/>
              <a:gd name="T5" fmla="*/ 719 h 719"/>
              <a:gd name="T6" fmla="*/ 1744 w 1744"/>
              <a:gd name="T7" fmla="*/ 681 h 719"/>
              <a:gd name="T8" fmla="*/ 0 w 1744"/>
              <a:gd name="T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4" h="719">
                <a:moveTo>
                  <a:pt x="0" y="0"/>
                </a:moveTo>
                <a:lnTo>
                  <a:pt x="5" y="31"/>
                </a:lnTo>
                <a:lnTo>
                  <a:pt x="1744" y="719"/>
                </a:lnTo>
                <a:lnTo>
                  <a:pt x="1744" y="6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541963" y="5256213"/>
            <a:ext cx="227013" cy="157163"/>
          </a:xfrm>
          <a:custGeom>
            <a:avLst/>
            <a:gdLst>
              <a:gd name="T0" fmla="*/ 6 w 143"/>
              <a:gd name="T1" fmla="*/ 55 h 99"/>
              <a:gd name="T2" fmla="*/ 0 w 143"/>
              <a:gd name="T3" fmla="*/ 99 h 99"/>
              <a:gd name="T4" fmla="*/ 143 w 143"/>
              <a:gd name="T5" fmla="*/ 37 h 99"/>
              <a:gd name="T6" fmla="*/ 143 w 143"/>
              <a:gd name="T7" fmla="*/ 0 h 99"/>
              <a:gd name="T8" fmla="*/ 6 w 143"/>
              <a:gd name="T9" fmla="*/ 5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99">
                <a:moveTo>
                  <a:pt x="6" y="55"/>
                </a:moveTo>
                <a:lnTo>
                  <a:pt x="0" y="99"/>
                </a:lnTo>
                <a:lnTo>
                  <a:pt x="143" y="37"/>
                </a:lnTo>
                <a:lnTo>
                  <a:pt x="143" y="0"/>
                </a:lnTo>
                <a:lnTo>
                  <a:pt x="6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18188" y="2070101"/>
            <a:ext cx="38100" cy="3175000"/>
          </a:xfrm>
          <a:custGeom>
            <a:avLst/>
            <a:gdLst>
              <a:gd name="T0" fmla="*/ 24 w 24"/>
              <a:gd name="T1" fmla="*/ 0 h 2000"/>
              <a:gd name="T2" fmla="*/ 0 w 24"/>
              <a:gd name="T3" fmla="*/ 7 h 2000"/>
              <a:gd name="T4" fmla="*/ 0 w 24"/>
              <a:gd name="T5" fmla="*/ 1994 h 2000"/>
              <a:gd name="T6" fmla="*/ 24 w 24"/>
              <a:gd name="T7" fmla="*/ 2000 h 2000"/>
              <a:gd name="T8" fmla="*/ 24 w 24"/>
              <a:gd name="T9" fmla="*/ 0 h 2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000">
                <a:moveTo>
                  <a:pt x="24" y="0"/>
                </a:moveTo>
                <a:lnTo>
                  <a:pt x="0" y="7"/>
                </a:lnTo>
                <a:lnTo>
                  <a:pt x="0" y="1994"/>
                </a:lnTo>
                <a:lnTo>
                  <a:pt x="24" y="2000"/>
                </a:ln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067050" y="1941513"/>
            <a:ext cx="38100" cy="2211388"/>
          </a:xfrm>
          <a:custGeom>
            <a:avLst/>
            <a:gdLst>
              <a:gd name="T0" fmla="*/ 0 w 24"/>
              <a:gd name="T1" fmla="*/ 0 h 1393"/>
              <a:gd name="T2" fmla="*/ 0 w 24"/>
              <a:gd name="T3" fmla="*/ 1393 h 1393"/>
              <a:gd name="T4" fmla="*/ 24 w 24"/>
              <a:gd name="T5" fmla="*/ 1393 h 1393"/>
              <a:gd name="T6" fmla="*/ 24 w 24"/>
              <a:gd name="T7" fmla="*/ 7 h 1393"/>
              <a:gd name="T8" fmla="*/ 0 w 24"/>
              <a:gd name="T9" fmla="*/ 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1393">
                <a:moveTo>
                  <a:pt x="0" y="0"/>
                </a:moveTo>
                <a:lnTo>
                  <a:pt x="0" y="1393"/>
                </a:lnTo>
                <a:lnTo>
                  <a:pt x="24" y="1393"/>
                </a:lnTo>
                <a:lnTo>
                  <a:pt x="24" y="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581400" y="2963863"/>
            <a:ext cx="180975" cy="493713"/>
          </a:xfrm>
          <a:custGeom>
            <a:avLst/>
            <a:gdLst>
              <a:gd name="T0" fmla="*/ 29 w 114"/>
              <a:gd name="T1" fmla="*/ 293 h 311"/>
              <a:gd name="T2" fmla="*/ 8 w 114"/>
              <a:gd name="T3" fmla="*/ 282 h 311"/>
              <a:gd name="T4" fmla="*/ 0 w 114"/>
              <a:gd name="T5" fmla="*/ 262 h 311"/>
              <a:gd name="T6" fmla="*/ 10 w 114"/>
              <a:gd name="T7" fmla="*/ 246 h 311"/>
              <a:gd name="T8" fmla="*/ 34 w 114"/>
              <a:gd name="T9" fmla="*/ 246 h 311"/>
              <a:gd name="T10" fmla="*/ 37 w 114"/>
              <a:gd name="T11" fmla="*/ 246 h 311"/>
              <a:gd name="T12" fmla="*/ 40 w 114"/>
              <a:gd name="T13" fmla="*/ 248 h 311"/>
              <a:gd name="T14" fmla="*/ 39 w 114"/>
              <a:gd name="T15" fmla="*/ 78 h 311"/>
              <a:gd name="T16" fmla="*/ 29 w 114"/>
              <a:gd name="T17" fmla="*/ 83 h 311"/>
              <a:gd name="T18" fmla="*/ 23 w 114"/>
              <a:gd name="T19" fmla="*/ 82 h 311"/>
              <a:gd name="T20" fmla="*/ 14 w 114"/>
              <a:gd name="T21" fmla="*/ 75 h 311"/>
              <a:gd name="T22" fmla="*/ 10 w 114"/>
              <a:gd name="T23" fmla="*/ 67 h 311"/>
              <a:gd name="T24" fmla="*/ 6 w 114"/>
              <a:gd name="T25" fmla="*/ 57 h 311"/>
              <a:gd name="T26" fmla="*/ 6 w 114"/>
              <a:gd name="T27" fmla="*/ 46 h 311"/>
              <a:gd name="T28" fmla="*/ 11 w 114"/>
              <a:gd name="T29" fmla="*/ 36 h 311"/>
              <a:gd name="T30" fmla="*/ 34 w 114"/>
              <a:gd name="T31" fmla="*/ 20 h 311"/>
              <a:gd name="T32" fmla="*/ 60 w 114"/>
              <a:gd name="T33" fmla="*/ 2 h 311"/>
              <a:gd name="T34" fmla="*/ 71 w 114"/>
              <a:gd name="T35" fmla="*/ 0 h 311"/>
              <a:gd name="T36" fmla="*/ 84 w 114"/>
              <a:gd name="T37" fmla="*/ 2 h 311"/>
              <a:gd name="T38" fmla="*/ 91 w 114"/>
              <a:gd name="T39" fmla="*/ 15 h 311"/>
              <a:gd name="T40" fmla="*/ 91 w 114"/>
              <a:gd name="T41" fmla="*/ 38 h 311"/>
              <a:gd name="T42" fmla="*/ 89 w 114"/>
              <a:gd name="T43" fmla="*/ 70 h 311"/>
              <a:gd name="T44" fmla="*/ 86 w 114"/>
              <a:gd name="T45" fmla="*/ 114 h 311"/>
              <a:gd name="T46" fmla="*/ 84 w 114"/>
              <a:gd name="T47" fmla="*/ 174 h 311"/>
              <a:gd name="T48" fmla="*/ 81 w 114"/>
              <a:gd name="T49" fmla="*/ 257 h 311"/>
              <a:gd name="T50" fmla="*/ 96 w 114"/>
              <a:gd name="T51" fmla="*/ 262 h 311"/>
              <a:gd name="T52" fmla="*/ 104 w 114"/>
              <a:gd name="T53" fmla="*/ 267 h 311"/>
              <a:gd name="T54" fmla="*/ 110 w 114"/>
              <a:gd name="T55" fmla="*/ 277 h 311"/>
              <a:gd name="T56" fmla="*/ 114 w 114"/>
              <a:gd name="T57" fmla="*/ 287 h 311"/>
              <a:gd name="T58" fmla="*/ 112 w 114"/>
              <a:gd name="T59" fmla="*/ 296 h 311"/>
              <a:gd name="T60" fmla="*/ 109 w 114"/>
              <a:gd name="T61" fmla="*/ 305 h 311"/>
              <a:gd name="T62" fmla="*/ 102 w 114"/>
              <a:gd name="T63" fmla="*/ 309 h 311"/>
              <a:gd name="T64" fmla="*/ 96 w 114"/>
              <a:gd name="T65" fmla="*/ 31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4" h="311">
                <a:moveTo>
                  <a:pt x="91" y="311"/>
                </a:moveTo>
                <a:lnTo>
                  <a:pt x="29" y="293"/>
                </a:lnTo>
                <a:lnTo>
                  <a:pt x="16" y="288"/>
                </a:lnTo>
                <a:lnTo>
                  <a:pt x="8" y="282"/>
                </a:lnTo>
                <a:lnTo>
                  <a:pt x="1" y="272"/>
                </a:lnTo>
                <a:lnTo>
                  <a:pt x="0" y="262"/>
                </a:lnTo>
                <a:lnTo>
                  <a:pt x="3" y="253"/>
                </a:lnTo>
                <a:lnTo>
                  <a:pt x="10" y="246"/>
                </a:lnTo>
                <a:lnTo>
                  <a:pt x="19" y="243"/>
                </a:lnTo>
                <a:lnTo>
                  <a:pt x="34" y="246"/>
                </a:lnTo>
                <a:lnTo>
                  <a:pt x="36" y="246"/>
                </a:lnTo>
                <a:lnTo>
                  <a:pt x="37" y="246"/>
                </a:lnTo>
                <a:lnTo>
                  <a:pt x="39" y="248"/>
                </a:lnTo>
                <a:lnTo>
                  <a:pt x="40" y="248"/>
                </a:lnTo>
                <a:lnTo>
                  <a:pt x="45" y="75"/>
                </a:lnTo>
                <a:lnTo>
                  <a:pt x="39" y="78"/>
                </a:lnTo>
                <a:lnTo>
                  <a:pt x="34" y="82"/>
                </a:lnTo>
                <a:lnTo>
                  <a:pt x="29" y="83"/>
                </a:lnTo>
                <a:lnTo>
                  <a:pt x="26" y="83"/>
                </a:lnTo>
                <a:lnTo>
                  <a:pt x="23" y="82"/>
                </a:lnTo>
                <a:lnTo>
                  <a:pt x="19" y="78"/>
                </a:lnTo>
                <a:lnTo>
                  <a:pt x="14" y="75"/>
                </a:lnTo>
                <a:lnTo>
                  <a:pt x="11" y="70"/>
                </a:lnTo>
                <a:lnTo>
                  <a:pt x="10" y="67"/>
                </a:lnTo>
                <a:lnTo>
                  <a:pt x="8" y="62"/>
                </a:lnTo>
                <a:lnTo>
                  <a:pt x="6" y="57"/>
                </a:lnTo>
                <a:lnTo>
                  <a:pt x="6" y="51"/>
                </a:lnTo>
                <a:lnTo>
                  <a:pt x="6" y="46"/>
                </a:lnTo>
                <a:lnTo>
                  <a:pt x="10" y="41"/>
                </a:lnTo>
                <a:lnTo>
                  <a:pt x="11" y="36"/>
                </a:lnTo>
                <a:lnTo>
                  <a:pt x="16" y="31"/>
                </a:lnTo>
                <a:lnTo>
                  <a:pt x="34" y="20"/>
                </a:lnTo>
                <a:lnTo>
                  <a:pt x="53" y="5"/>
                </a:lnTo>
                <a:lnTo>
                  <a:pt x="60" y="2"/>
                </a:lnTo>
                <a:lnTo>
                  <a:pt x="66" y="0"/>
                </a:lnTo>
                <a:lnTo>
                  <a:pt x="71" y="0"/>
                </a:lnTo>
                <a:lnTo>
                  <a:pt x="78" y="0"/>
                </a:lnTo>
                <a:lnTo>
                  <a:pt x="84" y="2"/>
                </a:lnTo>
                <a:lnTo>
                  <a:pt x="88" y="7"/>
                </a:lnTo>
                <a:lnTo>
                  <a:pt x="91" y="15"/>
                </a:lnTo>
                <a:lnTo>
                  <a:pt x="91" y="25"/>
                </a:lnTo>
                <a:lnTo>
                  <a:pt x="91" y="38"/>
                </a:lnTo>
                <a:lnTo>
                  <a:pt x="89" y="52"/>
                </a:lnTo>
                <a:lnTo>
                  <a:pt x="89" y="70"/>
                </a:lnTo>
                <a:lnTo>
                  <a:pt x="88" y="91"/>
                </a:lnTo>
                <a:lnTo>
                  <a:pt x="86" y="114"/>
                </a:lnTo>
                <a:lnTo>
                  <a:pt x="86" y="142"/>
                </a:lnTo>
                <a:lnTo>
                  <a:pt x="84" y="174"/>
                </a:lnTo>
                <a:lnTo>
                  <a:pt x="83" y="212"/>
                </a:lnTo>
                <a:lnTo>
                  <a:pt x="81" y="257"/>
                </a:lnTo>
                <a:lnTo>
                  <a:pt x="92" y="261"/>
                </a:lnTo>
                <a:lnTo>
                  <a:pt x="96" y="262"/>
                </a:lnTo>
                <a:lnTo>
                  <a:pt x="101" y="264"/>
                </a:lnTo>
                <a:lnTo>
                  <a:pt x="104" y="267"/>
                </a:lnTo>
                <a:lnTo>
                  <a:pt x="107" y="272"/>
                </a:lnTo>
                <a:lnTo>
                  <a:pt x="110" y="277"/>
                </a:lnTo>
                <a:lnTo>
                  <a:pt x="112" y="282"/>
                </a:lnTo>
                <a:lnTo>
                  <a:pt x="114" y="287"/>
                </a:lnTo>
                <a:lnTo>
                  <a:pt x="114" y="292"/>
                </a:lnTo>
                <a:lnTo>
                  <a:pt x="112" y="296"/>
                </a:lnTo>
                <a:lnTo>
                  <a:pt x="110" y="301"/>
                </a:lnTo>
                <a:lnTo>
                  <a:pt x="109" y="305"/>
                </a:lnTo>
                <a:lnTo>
                  <a:pt x="106" y="308"/>
                </a:lnTo>
                <a:lnTo>
                  <a:pt x="102" y="309"/>
                </a:lnTo>
                <a:lnTo>
                  <a:pt x="99" y="311"/>
                </a:lnTo>
                <a:lnTo>
                  <a:pt x="96" y="311"/>
                </a:lnTo>
                <a:lnTo>
                  <a:pt x="91" y="3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883025" y="3201988"/>
            <a:ext cx="247650" cy="258763"/>
          </a:xfrm>
          <a:custGeom>
            <a:avLst/>
            <a:gdLst>
              <a:gd name="T0" fmla="*/ 134 w 156"/>
              <a:gd name="T1" fmla="*/ 120 h 163"/>
              <a:gd name="T2" fmla="*/ 130 w 156"/>
              <a:gd name="T3" fmla="*/ 120 h 163"/>
              <a:gd name="T4" fmla="*/ 127 w 156"/>
              <a:gd name="T5" fmla="*/ 117 h 163"/>
              <a:gd name="T6" fmla="*/ 124 w 156"/>
              <a:gd name="T7" fmla="*/ 117 h 163"/>
              <a:gd name="T8" fmla="*/ 119 w 156"/>
              <a:gd name="T9" fmla="*/ 116 h 163"/>
              <a:gd name="T10" fmla="*/ 112 w 156"/>
              <a:gd name="T11" fmla="*/ 116 h 163"/>
              <a:gd name="T12" fmla="*/ 104 w 156"/>
              <a:gd name="T13" fmla="*/ 112 h 163"/>
              <a:gd name="T14" fmla="*/ 98 w 156"/>
              <a:gd name="T15" fmla="*/ 111 h 163"/>
              <a:gd name="T16" fmla="*/ 95 w 156"/>
              <a:gd name="T17" fmla="*/ 114 h 163"/>
              <a:gd name="T18" fmla="*/ 95 w 156"/>
              <a:gd name="T19" fmla="*/ 122 h 163"/>
              <a:gd name="T20" fmla="*/ 95 w 156"/>
              <a:gd name="T21" fmla="*/ 133 h 163"/>
              <a:gd name="T22" fmla="*/ 93 w 156"/>
              <a:gd name="T23" fmla="*/ 142 h 163"/>
              <a:gd name="T24" fmla="*/ 93 w 156"/>
              <a:gd name="T25" fmla="*/ 150 h 163"/>
              <a:gd name="T26" fmla="*/ 90 w 156"/>
              <a:gd name="T27" fmla="*/ 156 h 163"/>
              <a:gd name="T28" fmla="*/ 83 w 156"/>
              <a:gd name="T29" fmla="*/ 161 h 163"/>
              <a:gd name="T30" fmla="*/ 75 w 156"/>
              <a:gd name="T31" fmla="*/ 163 h 163"/>
              <a:gd name="T32" fmla="*/ 67 w 156"/>
              <a:gd name="T33" fmla="*/ 159 h 163"/>
              <a:gd name="T34" fmla="*/ 60 w 156"/>
              <a:gd name="T35" fmla="*/ 155 h 163"/>
              <a:gd name="T36" fmla="*/ 54 w 156"/>
              <a:gd name="T37" fmla="*/ 148 h 163"/>
              <a:gd name="T38" fmla="*/ 51 w 156"/>
              <a:gd name="T39" fmla="*/ 138 h 163"/>
              <a:gd name="T40" fmla="*/ 51 w 156"/>
              <a:gd name="T41" fmla="*/ 132 h 163"/>
              <a:gd name="T42" fmla="*/ 52 w 156"/>
              <a:gd name="T43" fmla="*/ 116 h 163"/>
              <a:gd name="T44" fmla="*/ 46 w 156"/>
              <a:gd name="T45" fmla="*/ 98 h 163"/>
              <a:gd name="T46" fmla="*/ 36 w 156"/>
              <a:gd name="T47" fmla="*/ 96 h 163"/>
              <a:gd name="T48" fmla="*/ 25 w 156"/>
              <a:gd name="T49" fmla="*/ 91 h 163"/>
              <a:gd name="T50" fmla="*/ 15 w 156"/>
              <a:gd name="T51" fmla="*/ 86 h 163"/>
              <a:gd name="T52" fmla="*/ 5 w 156"/>
              <a:gd name="T53" fmla="*/ 78 h 163"/>
              <a:gd name="T54" fmla="*/ 0 w 156"/>
              <a:gd name="T55" fmla="*/ 68 h 163"/>
              <a:gd name="T56" fmla="*/ 0 w 156"/>
              <a:gd name="T57" fmla="*/ 55 h 163"/>
              <a:gd name="T58" fmla="*/ 7 w 156"/>
              <a:gd name="T59" fmla="*/ 46 h 163"/>
              <a:gd name="T60" fmla="*/ 15 w 156"/>
              <a:gd name="T61" fmla="*/ 44 h 163"/>
              <a:gd name="T62" fmla="*/ 25 w 156"/>
              <a:gd name="T63" fmla="*/ 46 h 163"/>
              <a:gd name="T64" fmla="*/ 38 w 156"/>
              <a:gd name="T65" fmla="*/ 49 h 163"/>
              <a:gd name="T66" fmla="*/ 47 w 156"/>
              <a:gd name="T67" fmla="*/ 50 h 163"/>
              <a:gd name="T68" fmla="*/ 54 w 156"/>
              <a:gd name="T69" fmla="*/ 50 h 163"/>
              <a:gd name="T70" fmla="*/ 54 w 156"/>
              <a:gd name="T71" fmla="*/ 46 h 163"/>
              <a:gd name="T72" fmla="*/ 54 w 156"/>
              <a:gd name="T73" fmla="*/ 41 h 163"/>
              <a:gd name="T74" fmla="*/ 54 w 156"/>
              <a:gd name="T75" fmla="*/ 36 h 163"/>
              <a:gd name="T76" fmla="*/ 57 w 156"/>
              <a:gd name="T77" fmla="*/ 16 h 163"/>
              <a:gd name="T78" fmla="*/ 68 w 156"/>
              <a:gd name="T79" fmla="*/ 0 h 163"/>
              <a:gd name="T80" fmla="*/ 83 w 156"/>
              <a:gd name="T81" fmla="*/ 2 h 163"/>
              <a:gd name="T82" fmla="*/ 90 w 156"/>
              <a:gd name="T83" fmla="*/ 7 h 163"/>
              <a:gd name="T84" fmla="*/ 96 w 156"/>
              <a:gd name="T85" fmla="*/ 13 h 163"/>
              <a:gd name="T86" fmla="*/ 99 w 156"/>
              <a:gd name="T87" fmla="*/ 23 h 163"/>
              <a:gd name="T88" fmla="*/ 99 w 156"/>
              <a:gd name="T89" fmla="*/ 29 h 163"/>
              <a:gd name="T90" fmla="*/ 99 w 156"/>
              <a:gd name="T91" fmla="*/ 34 h 163"/>
              <a:gd name="T92" fmla="*/ 98 w 156"/>
              <a:gd name="T93" fmla="*/ 41 h 163"/>
              <a:gd name="T94" fmla="*/ 98 w 156"/>
              <a:gd name="T95" fmla="*/ 46 h 163"/>
              <a:gd name="T96" fmla="*/ 98 w 156"/>
              <a:gd name="T97" fmla="*/ 62 h 163"/>
              <a:gd name="T98" fmla="*/ 101 w 156"/>
              <a:gd name="T99" fmla="*/ 63 h 163"/>
              <a:gd name="T100" fmla="*/ 103 w 156"/>
              <a:gd name="T101" fmla="*/ 63 h 163"/>
              <a:gd name="T102" fmla="*/ 106 w 156"/>
              <a:gd name="T103" fmla="*/ 65 h 163"/>
              <a:gd name="T104" fmla="*/ 112 w 156"/>
              <a:gd name="T105" fmla="*/ 67 h 163"/>
              <a:gd name="T106" fmla="*/ 119 w 156"/>
              <a:gd name="T107" fmla="*/ 67 h 163"/>
              <a:gd name="T108" fmla="*/ 124 w 156"/>
              <a:gd name="T109" fmla="*/ 68 h 163"/>
              <a:gd name="T110" fmla="*/ 150 w 156"/>
              <a:gd name="T111" fmla="*/ 81 h 163"/>
              <a:gd name="T112" fmla="*/ 156 w 156"/>
              <a:gd name="T113" fmla="*/ 103 h 163"/>
              <a:gd name="T114" fmla="*/ 155 w 156"/>
              <a:gd name="T115" fmla="*/ 111 h 163"/>
              <a:gd name="T116" fmla="*/ 150 w 156"/>
              <a:gd name="T117" fmla="*/ 117 h 163"/>
              <a:gd name="T118" fmla="*/ 142 w 156"/>
              <a:gd name="T119" fmla="*/ 122 h 163"/>
              <a:gd name="T120" fmla="*/ 134 w 156"/>
              <a:gd name="T121" fmla="*/ 12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56" h="163">
                <a:moveTo>
                  <a:pt x="134" y="122"/>
                </a:moveTo>
                <a:lnTo>
                  <a:pt x="134" y="120"/>
                </a:lnTo>
                <a:lnTo>
                  <a:pt x="132" y="120"/>
                </a:lnTo>
                <a:lnTo>
                  <a:pt x="130" y="120"/>
                </a:lnTo>
                <a:lnTo>
                  <a:pt x="129" y="119"/>
                </a:lnTo>
                <a:lnTo>
                  <a:pt x="127" y="117"/>
                </a:lnTo>
                <a:lnTo>
                  <a:pt x="125" y="117"/>
                </a:lnTo>
                <a:lnTo>
                  <a:pt x="124" y="117"/>
                </a:lnTo>
                <a:lnTo>
                  <a:pt x="122" y="117"/>
                </a:lnTo>
                <a:lnTo>
                  <a:pt x="119" y="116"/>
                </a:lnTo>
                <a:lnTo>
                  <a:pt x="116" y="116"/>
                </a:lnTo>
                <a:lnTo>
                  <a:pt x="112" y="116"/>
                </a:lnTo>
                <a:lnTo>
                  <a:pt x="109" y="114"/>
                </a:lnTo>
                <a:lnTo>
                  <a:pt x="104" y="112"/>
                </a:lnTo>
                <a:lnTo>
                  <a:pt x="101" y="112"/>
                </a:lnTo>
                <a:lnTo>
                  <a:pt x="98" y="111"/>
                </a:lnTo>
                <a:lnTo>
                  <a:pt x="95" y="111"/>
                </a:lnTo>
                <a:lnTo>
                  <a:pt x="95" y="114"/>
                </a:lnTo>
                <a:lnTo>
                  <a:pt x="95" y="117"/>
                </a:lnTo>
                <a:lnTo>
                  <a:pt x="95" y="122"/>
                </a:lnTo>
                <a:lnTo>
                  <a:pt x="95" y="127"/>
                </a:lnTo>
                <a:lnTo>
                  <a:pt x="95" y="133"/>
                </a:lnTo>
                <a:lnTo>
                  <a:pt x="95" y="138"/>
                </a:lnTo>
                <a:lnTo>
                  <a:pt x="93" y="142"/>
                </a:lnTo>
                <a:lnTo>
                  <a:pt x="93" y="145"/>
                </a:lnTo>
                <a:lnTo>
                  <a:pt x="93" y="150"/>
                </a:lnTo>
                <a:lnTo>
                  <a:pt x="91" y="153"/>
                </a:lnTo>
                <a:lnTo>
                  <a:pt x="90" y="156"/>
                </a:lnTo>
                <a:lnTo>
                  <a:pt x="86" y="159"/>
                </a:lnTo>
                <a:lnTo>
                  <a:pt x="83" y="161"/>
                </a:lnTo>
                <a:lnTo>
                  <a:pt x="80" y="163"/>
                </a:lnTo>
                <a:lnTo>
                  <a:pt x="75" y="163"/>
                </a:lnTo>
                <a:lnTo>
                  <a:pt x="72" y="161"/>
                </a:lnTo>
                <a:lnTo>
                  <a:pt x="67" y="159"/>
                </a:lnTo>
                <a:lnTo>
                  <a:pt x="64" y="158"/>
                </a:lnTo>
                <a:lnTo>
                  <a:pt x="60" y="155"/>
                </a:lnTo>
                <a:lnTo>
                  <a:pt x="57" y="151"/>
                </a:lnTo>
                <a:lnTo>
                  <a:pt x="54" y="148"/>
                </a:lnTo>
                <a:lnTo>
                  <a:pt x="52" y="143"/>
                </a:lnTo>
                <a:lnTo>
                  <a:pt x="51" y="138"/>
                </a:lnTo>
                <a:lnTo>
                  <a:pt x="51" y="133"/>
                </a:lnTo>
                <a:lnTo>
                  <a:pt x="51" y="132"/>
                </a:lnTo>
                <a:lnTo>
                  <a:pt x="52" y="125"/>
                </a:lnTo>
                <a:lnTo>
                  <a:pt x="52" y="116"/>
                </a:lnTo>
                <a:lnTo>
                  <a:pt x="52" y="99"/>
                </a:lnTo>
                <a:lnTo>
                  <a:pt x="46" y="98"/>
                </a:lnTo>
                <a:lnTo>
                  <a:pt x="41" y="96"/>
                </a:lnTo>
                <a:lnTo>
                  <a:pt x="36" y="96"/>
                </a:lnTo>
                <a:lnTo>
                  <a:pt x="31" y="94"/>
                </a:lnTo>
                <a:lnTo>
                  <a:pt x="25" y="91"/>
                </a:lnTo>
                <a:lnTo>
                  <a:pt x="20" y="90"/>
                </a:lnTo>
                <a:lnTo>
                  <a:pt x="15" y="86"/>
                </a:lnTo>
                <a:lnTo>
                  <a:pt x="10" y="83"/>
                </a:lnTo>
                <a:lnTo>
                  <a:pt x="5" y="78"/>
                </a:lnTo>
                <a:lnTo>
                  <a:pt x="3" y="73"/>
                </a:lnTo>
                <a:lnTo>
                  <a:pt x="0" y="68"/>
                </a:lnTo>
                <a:lnTo>
                  <a:pt x="0" y="62"/>
                </a:lnTo>
                <a:lnTo>
                  <a:pt x="0" y="55"/>
                </a:lnTo>
                <a:lnTo>
                  <a:pt x="3" y="50"/>
                </a:lnTo>
                <a:lnTo>
                  <a:pt x="7" y="46"/>
                </a:lnTo>
                <a:lnTo>
                  <a:pt x="12" y="44"/>
                </a:lnTo>
                <a:lnTo>
                  <a:pt x="15" y="44"/>
                </a:lnTo>
                <a:lnTo>
                  <a:pt x="20" y="44"/>
                </a:lnTo>
                <a:lnTo>
                  <a:pt x="25" y="46"/>
                </a:lnTo>
                <a:lnTo>
                  <a:pt x="33" y="47"/>
                </a:lnTo>
                <a:lnTo>
                  <a:pt x="38" y="49"/>
                </a:lnTo>
                <a:lnTo>
                  <a:pt x="42" y="49"/>
                </a:lnTo>
                <a:lnTo>
                  <a:pt x="47" y="50"/>
                </a:lnTo>
                <a:lnTo>
                  <a:pt x="54" y="52"/>
                </a:lnTo>
                <a:lnTo>
                  <a:pt x="54" y="50"/>
                </a:lnTo>
                <a:lnTo>
                  <a:pt x="54" y="49"/>
                </a:lnTo>
                <a:lnTo>
                  <a:pt x="54" y="46"/>
                </a:lnTo>
                <a:lnTo>
                  <a:pt x="54" y="44"/>
                </a:lnTo>
                <a:lnTo>
                  <a:pt x="54" y="41"/>
                </a:lnTo>
                <a:lnTo>
                  <a:pt x="54" y="37"/>
                </a:lnTo>
                <a:lnTo>
                  <a:pt x="54" y="36"/>
                </a:lnTo>
                <a:lnTo>
                  <a:pt x="54" y="34"/>
                </a:lnTo>
                <a:lnTo>
                  <a:pt x="57" y="16"/>
                </a:lnTo>
                <a:lnTo>
                  <a:pt x="62" y="5"/>
                </a:lnTo>
                <a:lnTo>
                  <a:pt x="68" y="0"/>
                </a:lnTo>
                <a:lnTo>
                  <a:pt x="78" y="0"/>
                </a:lnTo>
                <a:lnTo>
                  <a:pt x="83" y="2"/>
                </a:lnTo>
                <a:lnTo>
                  <a:pt x="86" y="3"/>
                </a:lnTo>
                <a:lnTo>
                  <a:pt x="90" y="7"/>
                </a:lnTo>
                <a:lnTo>
                  <a:pt x="93" y="10"/>
                </a:lnTo>
                <a:lnTo>
                  <a:pt x="96" y="13"/>
                </a:lnTo>
                <a:lnTo>
                  <a:pt x="98" y="18"/>
                </a:lnTo>
                <a:lnTo>
                  <a:pt x="99" y="23"/>
                </a:lnTo>
                <a:lnTo>
                  <a:pt x="99" y="28"/>
                </a:lnTo>
                <a:lnTo>
                  <a:pt x="99" y="29"/>
                </a:lnTo>
                <a:lnTo>
                  <a:pt x="99" y="33"/>
                </a:lnTo>
                <a:lnTo>
                  <a:pt x="99" y="34"/>
                </a:lnTo>
                <a:lnTo>
                  <a:pt x="98" y="37"/>
                </a:lnTo>
                <a:lnTo>
                  <a:pt x="98" y="41"/>
                </a:lnTo>
                <a:lnTo>
                  <a:pt x="98" y="44"/>
                </a:lnTo>
                <a:lnTo>
                  <a:pt x="98" y="46"/>
                </a:lnTo>
                <a:lnTo>
                  <a:pt x="98" y="49"/>
                </a:lnTo>
                <a:lnTo>
                  <a:pt x="98" y="62"/>
                </a:lnTo>
                <a:lnTo>
                  <a:pt x="99" y="63"/>
                </a:lnTo>
                <a:lnTo>
                  <a:pt x="101" y="63"/>
                </a:lnTo>
                <a:lnTo>
                  <a:pt x="101" y="63"/>
                </a:lnTo>
                <a:lnTo>
                  <a:pt x="103" y="63"/>
                </a:lnTo>
                <a:lnTo>
                  <a:pt x="104" y="65"/>
                </a:lnTo>
                <a:lnTo>
                  <a:pt x="106" y="65"/>
                </a:lnTo>
                <a:lnTo>
                  <a:pt x="109" y="65"/>
                </a:lnTo>
                <a:lnTo>
                  <a:pt x="112" y="67"/>
                </a:lnTo>
                <a:lnTo>
                  <a:pt x="116" y="67"/>
                </a:lnTo>
                <a:lnTo>
                  <a:pt x="119" y="67"/>
                </a:lnTo>
                <a:lnTo>
                  <a:pt x="121" y="68"/>
                </a:lnTo>
                <a:lnTo>
                  <a:pt x="124" y="68"/>
                </a:lnTo>
                <a:lnTo>
                  <a:pt x="138" y="75"/>
                </a:lnTo>
                <a:lnTo>
                  <a:pt x="150" y="81"/>
                </a:lnTo>
                <a:lnTo>
                  <a:pt x="155" y="91"/>
                </a:lnTo>
                <a:lnTo>
                  <a:pt x="156" y="103"/>
                </a:lnTo>
                <a:lnTo>
                  <a:pt x="156" y="107"/>
                </a:lnTo>
                <a:lnTo>
                  <a:pt x="155" y="111"/>
                </a:lnTo>
                <a:lnTo>
                  <a:pt x="153" y="114"/>
                </a:lnTo>
                <a:lnTo>
                  <a:pt x="150" y="117"/>
                </a:lnTo>
                <a:lnTo>
                  <a:pt x="147" y="120"/>
                </a:lnTo>
                <a:lnTo>
                  <a:pt x="142" y="122"/>
                </a:lnTo>
                <a:lnTo>
                  <a:pt x="138" y="122"/>
                </a:lnTo>
                <a:lnTo>
                  <a:pt x="134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192588" y="3124201"/>
            <a:ext cx="290513" cy="519113"/>
          </a:xfrm>
          <a:custGeom>
            <a:avLst/>
            <a:gdLst>
              <a:gd name="T0" fmla="*/ 175 w 183"/>
              <a:gd name="T1" fmla="*/ 202 h 327"/>
              <a:gd name="T2" fmla="*/ 176 w 183"/>
              <a:gd name="T3" fmla="*/ 270 h 327"/>
              <a:gd name="T4" fmla="*/ 148 w 183"/>
              <a:gd name="T5" fmla="*/ 314 h 327"/>
              <a:gd name="T6" fmla="*/ 126 w 183"/>
              <a:gd name="T7" fmla="*/ 326 h 327"/>
              <a:gd name="T8" fmla="*/ 101 w 183"/>
              <a:gd name="T9" fmla="*/ 327 h 327"/>
              <a:gd name="T10" fmla="*/ 77 w 183"/>
              <a:gd name="T11" fmla="*/ 322 h 327"/>
              <a:gd name="T12" fmla="*/ 56 w 183"/>
              <a:gd name="T13" fmla="*/ 313 h 327"/>
              <a:gd name="T14" fmla="*/ 38 w 183"/>
              <a:gd name="T15" fmla="*/ 303 h 327"/>
              <a:gd name="T16" fmla="*/ 13 w 183"/>
              <a:gd name="T17" fmla="*/ 274 h 327"/>
              <a:gd name="T18" fmla="*/ 0 w 183"/>
              <a:gd name="T19" fmla="*/ 241 h 327"/>
              <a:gd name="T20" fmla="*/ 0 w 183"/>
              <a:gd name="T21" fmla="*/ 235 h 327"/>
              <a:gd name="T22" fmla="*/ 5 w 183"/>
              <a:gd name="T23" fmla="*/ 222 h 327"/>
              <a:gd name="T24" fmla="*/ 17 w 183"/>
              <a:gd name="T25" fmla="*/ 215 h 327"/>
              <a:gd name="T26" fmla="*/ 31 w 183"/>
              <a:gd name="T27" fmla="*/ 218 h 327"/>
              <a:gd name="T28" fmla="*/ 43 w 183"/>
              <a:gd name="T29" fmla="*/ 231 h 327"/>
              <a:gd name="T30" fmla="*/ 52 w 183"/>
              <a:gd name="T31" fmla="*/ 252 h 327"/>
              <a:gd name="T32" fmla="*/ 67 w 183"/>
              <a:gd name="T33" fmla="*/ 265 h 327"/>
              <a:gd name="T34" fmla="*/ 95 w 183"/>
              <a:gd name="T35" fmla="*/ 274 h 327"/>
              <a:gd name="T36" fmla="*/ 116 w 183"/>
              <a:gd name="T37" fmla="*/ 269 h 327"/>
              <a:gd name="T38" fmla="*/ 129 w 183"/>
              <a:gd name="T39" fmla="*/ 252 h 327"/>
              <a:gd name="T40" fmla="*/ 127 w 183"/>
              <a:gd name="T41" fmla="*/ 220 h 327"/>
              <a:gd name="T42" fmla="*/ 109 w 183"/>
              <a:gd name="T43" fmla="*/ 192 h 327"/>
              <a:gd name="T44" fmla="*/ 74 w 183"/>
              <a:gd name="T45" fmla="*/ 171 h 327"/>
              <a:gd name="T46" fmla="*/ 51 w 183"/>
              <a:gd name="T47" fmla="*/ 148 h 327"/>
              <a:gd name="T48" fmla="*/ 56 w 183"/>
              <a:gd name="T49" fmla="*/ 126 h 327"/>
              <a:gd name="T50" fmla="*/ 80 w 183"/>
              <a:gd name="T51" fmla="*/ 119 h 327"/>
              <a:gd name="T52" fmla="*/ 109 w 183"/>
              <a:gd name="T53" fmla="*/ 119 h 327"/>
              <a:gd name="T54" fmla="*/ 126 w 183"/>
              <a:gd name="T55" fmla="*/ 114 h 327"/>
              <a:gd name="T56" fmla="*/ 134 w 183"/>
              <a:gd name="T57" fmla="*/ 106 h 327"/>
              <a:gd name="T58" fmla="*/ 134 w 183"/>
              <a:gd name="T59" fmla="*/ 83 h 327"/>
              <a:gd name="T60" fmla="*/ 96 w 183"/>
              <a:gd name="T61" fmla="*/ 56 h 327"/>
              <a:gd name="T62" fmla="*/ 74 w 183"/>
              <a:gd name="T63" fmla="*/ 57 h 327"/>
              <a:gd name="T64" fmla="*/ 51 w 183"/>
              <a:gd name="T65" fmla="*/ 67 h 327"/>
              <a:gd name="T66" fmla="*/ 38 w 183"/>
              <a:gd name="T67" fmla="*/ 67 h 327"/>
              <a:gd name="T68" fmla="*/ 26 w 183"/>
              <a:gd name="T69" fmla="*/ 56 h 327"/>
              <a:gd name="T70" fmla="*/ 20 w 183"/>
              <a:gd name="T71" fmla="*/ 39 h 327"/>
              <a:gd name="T72" fmla="*/ 28 w 183"/>
              <a:gd name="T73" fmla="*/ 18 h 327"/>
              <a:gd name="T74" fmla="*/ 64 w 183"/>
              <a:gd name="T75" fmla="*/ 3 h 327"/>
              <a:gd name="T76" fmla="*/ 95 w 183"/>
              <a:gd name="T77" fmla="*/ 2 h 327"/>
              <a:gd name="T78" fmla="*/ 122 w 183"/>
              <a:gd name="T79" fmla="*/ 10 h 327"/>
              <a:gd name="T80" fmla="*/ 147 w 183"/>
              <a:gd name="T81" fmla="*/ 25 h 327"/>
              <a:gd name="T82" fmla="*/ 171 w 183"/>
              <a:gd name="T83" fmla="*/ 52 h 327"/>
              <a:gd name="T84" fmla="*/ 183 w 183"/>
              <a:gd name="T85" fmla="*/ 109 h 327"/>
              <a:gd name="T86" fmla="*/ 178 w 183"/>
              <a:gd name="T87" fmla="*/ 139 h 327"/>
              <a:gd name="T88" fmla="*/ 161 w 183"/>
              <a:gd name="T89" fmla="*/ 15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3" h="327">
                <a:moveTo>
                  <a:pt x="148" y="165"/>
                </a:moveTo>
                <a:lnTo>
                  <a:pt x="163" y="182"/>
                </a:lnTo>
                <a:lnTo>
                  <a:pt x="175" y="202"/>
                </a:lnTo>
                <a:lnTo>
                  <a:pt x="179" y="225"/>
                </a:lnTo>
                <a:lnTo>
                  <a:pt x="179" y="251"/>
                </a:lnTo>
                <a:lnTo>
                  <a:pt x="176" y="270"/>
                </a:lnTo>
                <a:lnTo>
                  <a:pt x="171" y="287"/>
                </a:lnTo>
                <a:lnTo>
                  <a:pt x="161" y="301"/>
                </a:lnTo>
                <a:lnTo>
                  <a:pt x="148" y="314"/>
                </a:lnTo>
                <a:lnTo>
                  <a:pt x="142" y="319"/>
                </a:lnTo>
                <a:lnTo>
                  <a:pt x="134" y="322"/>
                </a:lnTo>
                <a:lnTo>
                  <a:pt x="126" y="326"/>
                </a:lnTo>
                <a:lnTo>
                  <a:pt x="119" y="327"/>
                </a:lnTo>
                <a:lnTo>
                  <a:pt x="109" y="327"/>
                </a:lnTo>
                <a:lnTo>
                  <a:pt x="101" y="327"/>
                </a:lnTo>
                <a:lnTo>
                  <a:pt x="93" y="327"/>
                </a:lnTo>
                <a:lnTo>
                  <a:pt x="83" y="324"/>
                </a:lnTo>
                <a:lnTo>
                  <a:pt x="77" y="322"/>
                </a:lnTo>
                <a:lnTo>
                  <a:pt x="69" y="319"/>
                </a:lnTo>
                <a:lnTo>
                  <a:pt x="62" y="316"/>
                </a:lnTo>
                <a:lnTo>
                  <a:pt x="56" y="313"/>
                </a:lnTo>
                <a:lnTo>
                  <a:pt x="51" y="309"/>
                </a:lnTo>
                <a:lnTo>
                  <a:pt x="44" y="306"/>
                </a:lnTo>
                <a:lnTo>
                  <a:pt x="38" y="303"/>
                </a:lnTo>
                <a:lnTo>
                  <a:pt x="33" y="298"/>
                </a:lnTo>
                <a:lnTo>
                  <a:pt x="22" y="285"/>
                </a:lnTo>
                <a:lnTo>
                  <a:pt x="13" y="274"/>
                </a:lnTo>
                <a:lnTo>
                  <a:pt x="7" y="259"/>
                </a:lnTo>
                <a:lnTo>
                  <a:pt x="2" y="244"/>
                </a:lnTo>
                <a:lnTo>
                  <a:pt x="0" y="241"/>
                </a:lnTo>
                <a:lnTo>
                  <a:pt x="0" y="239"/>
                </a:lnTo>
                <a:lnTo>
                  <a:pt x="0" y="236"/>
                </a:lnTo>
                <a:lnTo>
                  <a:pt x="0" y="235"/>
                </a:lnTo>
                <a:lnTo>
                  <a:pt x="0" y="230"/>
                </a:lnTo>
                <a:lnTo>
                  <a:pt x="2" y="225"/>
                </a:lnTo>
                <a:lnTo>
                  <a:pt x="5" y="222"/>
                </a:lnTo>
                <a:lnTo>
                  <a:pt x="9" y="218"/>
                </a:lnTo>
                <a:lnTo>
                  <a:pt x="12" y="217"/>
                </a:lnTo>
                <a:lnTo>
                  <a:pt x="17" y="215"/>
                </a:lnTo>
                <a:lnTo>
                  <a:pt x="22" y="215"/>
                </a:lnTo>
                <a:lnTo>
                  <a:pt x="26" y="217"/>
                </a:lnTo>
                <a:lnTo>
                  <a:pt x="31" y="218"/>
                </a:lnTo>
                <a:lnTo>
                  <a:pt x="36" y="222"/>
                </a:lnTo>
                <a:lnTo>
                  <a:pt x="39" y="226"/>
                </a:lnTo>
                <a:lnTo>
                  <a:pt x="43" y="231"/>
                </a:lnTo>
                <a:lnTo>
                  <a:pt x="48" y="239"/>
                </a:lnTo>
                <a:lnTo>
                  <a:pt x="51" y="248"/>
                </a:lnTo>
                <a:lnTo>
                  <a:pt x="52" y="252"/>
                </a:lnTo>
                <a:lnTo>
                  <a:pt x="54" y="254"/>
                </a:lnTo>
                <a:lnTo>
                  <a:pt x="61" y="261"/>
                </a:lnTo>
                <a:lnTo>
                  <a:pt x="67" y="265"/>
                </a:lnTo>
                <a:lnTo>
                  <a:pt x="77" y="269"/>
                </a:lnTo>
                <a:lnTo>
                  <a:pt x="87" y="272"/>
                </a:lnTo>
                <a:lnTo>
                  <a:pt x="95" y="274"/>
                </a:lnTo>
                <a:lnTo>
                  <a:pt x="101" y="274"/>
                </a:lnTo>
                <a:lnTo>
                  <a:pt x="109" y="272"/>
                </a:lnTo>
                <a:lnTo>
                  <a:pt x="116" y="269"/>
                </a:lnTo>
                <a:lnTo>
                  <a:pt x="121" y="264"/>
                </a:lnTo>
                <a:lnTo>
                  <a:pt x="126" y="259"/>
                </a:lnTo>
                <a:lnTo>
                  <a:pt x="129" y="252"/>
                </a:lnTo>
                <a:lnTo>
                  <a:pt x="131" y="244"/>
                </a:lnTo>
                <a:lnTo>
                  <a:pt x="131" y="231"/>
                </a:lnTo>
                <a:lnTo>
                  <a:pt x="127" y="220"/>
                </a:lnTo>
                <a:lnTo>
                  <a:pt x="124" y="210"/>
                </a:lnTo>
                <a:lnTo>
                  <a:pt x="118" y="200"/>
                </a:lnTo>
                <a:lnTo>
                  <a:pt x="109" y="192"/>
                </a:lnTo>
                <a:lnTo>
                  <a:pt x="100" y="184"/>
                </a:lnTo>
                <a:lnTo>
                  <a:pt x="87" y="178"/>
                </a:lnTo>
                <a:lnTo>
                  <a:pt x="74" y="171"/>
                </a:lnTo>
                <a:lnTo>
                  <a:pt x="62" y="165"/>
                </a:lnTo>
                <a:lnTo>
                  <a:pt x="56" y="158"/>
                </a:lnTo>
                <a:lnTo>
                  <a:pt x="51" y="148"/>
                </a:lnTo>
                <a:lnTo>
                  <a:pt x="49" y="139"/>
                </a:lnTo>
                <a:lnTo>
                  <a:pt x="51" y="132"/>
                </a:lnTo>
                <a:lnTo>
                  <a:pt x="56" y="126"/>
                </a:lnTo>
                <a:lnTo>
                  <a:pt x="62" y="122"/>
                </a:lnTo>
                <a:lnTo>
                  <a:pt x="70" y="119"/>
                </a:lnTo>
                <a:lnTo>
                  <a:pt x="80" y="119"/>
                </a:lnTo>
                <a:lnTo>
                  <a:pt x="90" y="119"/>
                </a:lnTo>
                <a:lnTo>
                  <a:pt x="100" y="119"/>
                </a:lnTo>
                <a:lnTo>
                  <a:pt x="109" y="119"/>
                </a:lnTo>
                <a:lnTo>
                  <a:pt x="116" y="119"/>
                </a:lnTo>
                <a:lnTo>
                  <a:pt x="121" y="117"/>
                </a:lnTo>
                <a:lnTo>
                  <a:pt x="126" y="114"/>
                </a:lnTo>
                <a:lnTo>
                  <a:pt x="129" y="112"/>
                </a:lnTo>
                <a:lnTo>
                  <a:pt x="132" y="109"/>
                </a:lnTo>
                <a:lnTo>
                  <a:pt x="134" y="106"/>
                </a:lnTo>
                <a:lnTo>
                  <a:pt x="135" y="103"/>
                </a:lnTo>
                <a:lnTo>
                  <a:pt x="135" y="98"/>
                </a:lnTo>
                <a:lnTo>
                  <a:pt x="134" y="83"/>
                </a:lnTo>
                <a:lnTo>
                  <a:pt x="127" y="72"/>
                </a:lnTo>
                <a:lnTo>
                  <a:pt x="114" y="62"/>
                </a:lnTo>
                <a:lnTo>
                  <a:pt x="96" y="56"/>
                </a:lnTo>
                <a:lnTo>
                  <a:pt x="88" y="56"/>
                </a:lnTo>
                <a:lnTo>
                  <a:pt x="82" y="56"/>
                </a:lnTo>
                <a:lnTo>
                  <a:pt x="74" y="57"/>
                </a:lnTo>
                <a:lnTo>
                  <a:pt x="65" y="60"/>
                </a:lnTo>
                <a:lnTo>
                  <a:pt x="57" y="64"/>
                </a:lnTo>
                <a:lnTo>
                  <a:pt x="51" y="67"/>
                </a:lnTo>
                <a:lnTo>
                  <a:pt x="46" y="69"/>
                </a:lnTo>
                <a:lnTo>
                  <a:pt x="43" y="69"/>
                </a:lnTo>
                <a:lnTo>
                  <a:pt x="38" y="67"/>
                </a:lnTo>
                <a:lnTo>
                  <a:pt x="33" y="64"/>
                </a:lnTo>
                <a:lnTo>
                  <a:pt x="30" y="60"/>
                </a:lnTo>
                <a:lnTo>
                  <a:pt x="26" y="56"/>
                </a:lnTo>
                <a:lnTo>
                  <a:pt x="23" y="51"/>
                </a:lnTo>
                <a:lnTo>
                  <a:pt x="22" y="44"/>
                </a:lnTo>
                <a:lnTo>
                  <a:pt x="20" y="39"/>
                </a:lnTo>
                <a:lnTo>
                  <a:pt x="20" y="34"/>
                </a:lnTo>
                <a:lnTo>
                  <a:pt x="22" y="26"/>
                </a:lnTo>
                <a:lnTo>
                  <a:pt x="28" y="18"/>
                </a:lnTo>
                <a:lnTo>
                  <a:pt x="38" y="12"/>
                </a:lnTo>
                <a:lnTo>
                  <a:pt x="51" y="7"/>
                </a:lnTo>
                <a:lnTo>
                  <a:pt x="64" y="3"/>
                </a:lnTo>
                <a:lnTo>
                  <a:pt x="75" y="0"/>
                </a:lnTo>
                <a:lnTo>
                  <a:pt x="85" y="0"/>
                </a:lnTo>
                <a:lnTo>
                  <a:pt x="95" y="2"/>
                </a:lnTo>
                <a:lnTo>
                  <a:pt x="105" y="3"/>
                </a:lnTo>
                <a:lnTo>
                  <a:pt x="114" y="7"/>
                </a:lnTo>
                <a:lnTo>
                  <a:pt x="122" y="10"/>
                </a:lnTo>
                <a:lnTo>
                  <a:pt x="132" y="15"/>
                </a:lnTo>
                <a:lnTo>
                  <a:pt x="139" y="20"/>
                </a:lnTo>
                <a:lnTo>
                  <a:pt x="147" y="25"/>
                </a:lnTo>
                <a:lnTo>
                  <a:pt x="153" y="31"/>
                </a:lnTo>
                <a:lnTo>
                  <a:pt x="160" y="38"/>
                </a:lnTo>
                <a:lnTo>
                  <a:pt x="171" y="52"/>
                </a:lnTo>
                <a:lnTo>
                  <a:pt x="178" y="70"/>
                </a:lnTo>
                <a:lnTo>
                  <a:pt x="183" y="88"/>
                </a:lnTo>
                <a:lnTo>
                  <a:pt x="183" y="109"/>
                </a:lnTo>
                <a:lnTo>
                  <a:pt x="183" y="121"/>
                </a:lnTo>
                <a:lnTo>
                  <a:pt x="181" y="129"/>
                </a:lnTo>
                <a:lnTo>
                  <a:pt x="178" y="139"/>
                </a:lnTo>
                <a:lnTo>
                  <a:pt x="173" y="145"/>
                </a:lnTo>
                <a:lnTo>
                  <a:pt x="168" y="152"/>
                </a:lnTo>
                <a:lnTo>
                  <a:pt x="161" y="156"/>
                </a:lnTo>
                <a:lnTo>
                  <a:pt x="155" y="161"/>
                </a:lnTo>
                <a:lnTo>
                  <a:pt x="148" y="1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4573588" y="3371851"/>
            <a:ext cx="257175" cy="287338"/>
          </a:xfrm>
          <a:custGeom>
            <a:avLst/>
            <a:gdLst>
              <a:gd name="T0" fmla="*/ 120 w 162"/>
              <a:gd name="T1" fmla="*/ 176 h 181"/>
              <a:gd name="T2" fmla="*/ 102 w 162"/>
              <a:gd name="T3" fmla="*/ 171 h 181"/>
              <a:gd name="T4" fmla="*/ 79 w 162"/>
              <a:gd name="T5" fmla="*/ 165 h 181"/>
              <a:gd name="T6" fmla="*/ 60 w 162"/>
              <a:gd name="T7" fmla="*/ 160 h 181"/>
              <a:gd name="T8" fmla="*/ 50 w 162"/>
              <a:gd name="T9" fmla="*/ 157 h 181"/>
              <a:gd name="T10" fmla="*/ 44 w 162"/>
              <a:gd name="T11" fmla="*/ 157 h 181"/>
              <a:gd name="T12" fmla="*/ 34 w 162"/>
              <a:gd name="T13" fmla="*/ 153 h 181"/>
              <a:gd name="T14" fmla="*/ 26 w 162"/>
              <a:gd name="T15" fmla="*/ 152 h 181"/>
              <a:gd name="T16" fmla="*/ 17 w 162"/>
              <a:gd name="T17" fmla="*/ 148 h 181"/>
              <a:gd name="T18" fmla="*/ 8 w 162"/>
              <a:gd name="T19" fmla="*/ 144 h 181"/>
              <a:gd name="T20" fmla="*/ 3 w 162"/>
              <a:gd name="T21" fmla="*/ 135 h 181"/>
              <a:gd name="T22" fmla="*/ 0 w 162"/>
              <a:gd name="T23" fmla="*/ 126 h 181"/>
              <a:gd name="T24" fmla="*/ 1 w 162"/>
              <a:gd name="T25" fmla="*/ 111 h 181"/>
              <a:gd name="T26" fmla="*/ 13 w 162"/>
              <a:gd name="T27" fmla="*/ 101 h 181"/>
              <a:gd name="T28" fmla="*/ 34 w 162"/>
              <a:gd name="T29" fmla="*/ 103 h 181"/>
              <a:gd name="T30" fmla="*/ 50 w 162"/>
              <a:gd name="T31" fmla="*/ 108 h 181"/>
              <a:gd name="T32" fmla="*/ 63 w 162"/>
              <a:gd name="T33" fmla="*/ 113 h 181"/>
              <a:gd name="T34" fmla="*/ 83 w 162"/>
              <a:gd name="T35" fmla="*/ 118 h 181"/>
              <a:gd name="T36" fmla="*/ 105 w 162"/>
              <a:gd name="T37" fmla="*/ 124 h 181"/>
              <a:gd name="T38" fmla="*/ 125 w 162"/>
              <a:gd name="T39" fmla="*/ 129 h 181"/>
              <a:gd name="T40" fmla="*/ 136 w 162"/>
              <a:gd name="T41" fmla="*/ 132 h 181"/>
              <a:gd name="T42" fmla="*/ 144 w 162"/>
              <a:gd name="T43" fmla="*/ 139 h 181"/>
              <a:gd name="T44" fmla="*/ 151 w 162"/>
              <a:gd name="T45" fmla="*/ 147 h 181"/>
              <a:gd name="T46" fmla="*/ 154 w 162"/>
              <a:gd name="T47" fmla="*/ 157 h 181"/>
              <a:gd name="T48" fmla="*/ 154 w 162"/>
              <a:gd name="T49" fmla="*/ 166 h 181"/>
              <a:gd name="T50" fmla="*/ 149 w 162"/>
              <a:gd name="T51" fmla="*/ 175 h 181"/>
              <a:gd name="T52" fmla="*/ 143 w 162"/>
              <a:gd name="T53" fmla="*/ 179 h 181"/>
              <a:gd name="T54" fmla="*/ 133 w 162"/>
              <a:gd name="T55" fmla="*/ 181 h 181"/>
              <a:gd name="T56" fmla="*/ 136 w 162"/>
              <a:gd name="T57" fmla="*/ 77 h 181"/>
              <a:gd name="T58" fmla="*/ 48 w 162"/>
              <a:gd name="T59" fmla="*/ 54 h 181"/>
              <a:gd name="T60" fmla="*/ 44 w 162"/>
              <a:gd name="T61" fmla="*/ 54 h 181"/>
              <a:gd name="T62" fmla="*/ 35 w 162"/>
              <a:gd name="T63" fmla="*/ 51 h 181"/>
              <a:gd name="T64" fmla="*/ 31 w 162"/>
              <a:gd name="T65" fmla="*/ 51 h 181"/>
              <a:gd name="T66" fmla="*/ 22 w 162"/>
              <a:gd name="T67" fmla="*/ 48 h 181"/>
              <a:gd name="T68" fmla="*/ 14 w 162"/>
              <a:gd name="T69" fmla="*/ 43 h 181"/>
              <a:gd name="T70" fmla="*/ 9 w 162"/>
              <a:gd name="T71" fmla="*/ 35 h 181"/>
              <a:gd name="T72" fmla="*/ 6 w 162"/>
              <a:gd name="T73" fmla="*/ 25 h 181"/>
              <a:gd name="T74" fmla="*/ 9 w 162"/>
              <a:gd name="T75" fmla="*/ 9 h 181"/>
              <a:gd name="T76" fmla="*/ 27 w 162"/>
              <a:gd name="T77" fmla="*/ 0 h 181"/>
              <a:gd name="T78" fmla="*/ 45 w 162"/>
              <a:gd name="T79" fmla="*/ 4 h 181"/>
              <a:gd name="T80" fmla="*/ 48 w 162"/>
              <a:gd name="T81" fmla="*/ 4 h 181"/>
              <a:gd name="T82" fmla="*/ 53 w 162"/>
              <a:gd name="T83" fmla="*/ 7 h 181"/>
              <a:gd name="T84" fmla="*/ 144 w 162"/>
              <a:gd name="T85" fmla="*/ 30 h 181"/>
              <a:gd name="T86" fmla="*/ 153 w 162"/>
              <a:gd name="T87" fmla="*/ 35 h 181"/>
              <a:gd name="T88" fmla="*/ 159 w 162"/>
              <a:gd name="T89" fmla="*/ 44 h 181"/>
              <a:gd name="T90" fmla="*/ 162 w 162"/>
              <a:gd name="T91" fmla="*/ 54 h 181"/>
              <a:gd name="T92" fmla="*/ 161 w 162"/>
              <a:gd name="T93" fmla="*/ 64 h 181"/>
              <a:gd name="T94" fmla="*/ 157 w 162"/>
              <a:gd name="T95" fmla="*/ 72 h 181"/>
              <a:gd name="T96" fmla="*/ 151 w 162"/>
              <a:gd name="T97" fmla="*/ 77 h 181"/>
              <a:gd name="T98" fmla="*/ 141 w 162"/>
              <a:gd name="T99" fmla="*/ 79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2" h="181">
                <a:moveTo>
                  <a:pt x="128" y="179"/>
                </a:moveTo>
                <a:lnTo>
                  <a:pt x="120" y="176"/>
                </a:lnTo>
                <a:lnTo>
                  <a:pt x="112" y="175"/>
                </a:lnTo>
                <a:lnTo>
                  <a:pt x="102" y="171"/>
                </a:lnTo>
                <a:lnTo>
                  <a:pt x="91" y="168"/>
                </a:lnTo>
                <a:lnTo>
                  <a:pt x="79" y="165"/>
                </a:lnTo>
                <a:lnTo>
                  <a:pt x="70" y="163"/>
                </a:lnTo>
                <a:lnTo>
                  <a:pt x="60" y="160"/>
                </a:lnTo>
                <a:lnTo>
                  <a:pt x="53" y="158"/>
                </a:lnTo>
                <a:lnTo>
                  <a:pt x="50" y="157"/>
                </a:lnTo>
                <a:lnTo>
                  <a:pt x="47" y="157"/>
                </a:lnTo>
                <a:lnTo>
                  <a:pt x="44" y="157"/>
                </a:lnTo>
                <a:lnTo>
                  <a:pt x="39" y="155"/>
                </a:lnTo>
                <a:lnTo>
                  <a:pt x="34" y="153"/>
                </a:lnTo>
                <a:lnTo>
                  <a:pt x="29" y="152"/>
                </a:lnTo>
                <a:lnTo>
                  <a:pt x="26" y="152"/>
                </a:lnTo>
                <a:lnTo>
                  <a:pt x="22" y="150"/>
                </a:lnTo>
                <a:lnTo>
                  <a:pt x="17" y="148"/>
                </a:lnTo>
                <a:lnTo>
                  <a:pt x="13" y="147"/>
                </a:lnTo>
                <a:lnTo>
                  <a:pt x="8" y="144"/>
                </a:lnTo>
                <a:lnTo>
                  <a:pt x="4" y="139"/>
                </a:lnTo>
                <a:lnTo>
                  <a:pt x="3" y="135"/>
                </a:lnTo>
                <a:lnTo>
                  <a:pt x="0" y="131"/>
                </a:lnTo>
                <a:lnTo>
                  <a:pt x="0" y="126"/>
                </a:lnTo>
                <a:lnTo>
                  <a:pt x="0" y="121"/>
                </a:lnTo>
                <a:lnTo>
                  <a:pt x="1" y="111"/>
                </a:lnTo>
                <a:lnTo>
                  <a:pt x="6" y="105"/>
                </a:lnTo>
                <a:lnTo>
                  <a:pt x="13" y="101"/>
                </a:lnTo>
                <a:lnTo>
                  <a:pt x="24" y="101"/>
                </a:lnTo>
                <a:lnTo>
                  <a:pt x="34" y="103"/>
                </a:lnTo>
                <a:lnTo>
                  <a:pt x="42" y="106"/>
                </a:lnTo>
                <a:lnTo>
                  <a:pt x="50" y="108"/>
                </a:lnTo>
                <a:lnTo>
                  <a:pt x="57" y="111"/>
                </a:lnTo>
                <a:lnTo>
                  <a:pt x="63" y="113"/>
                </a:lnTo>
                <a:lnTo>
                  <a:pt x="73" y="114"/>
                </a:lnTo>
                <a:lnTo>
                  <a:pt x="83" y="118"/>
                </a:lnTo>
                <a:lnTo>
                  <a:pt x="94" y="121"/>
                </a:lnTo>
                <a:lnTo>
                  <a:pt x="105" y="124"/>
                </a:lnTo>
                <a:lnTo>
                  <a:pt x="115" y="127"/>
                </a:lnTo>
                <a:lnTo>
                  <a:pt x="125" y="129"/>
                </a:lnTo>
                <a:lnTo>
                  <a:pt x="131" y="131"/>
                </a:lnTo>
                <a:lnTo>
                  <a:pt x="136" y="132"/>
                </a:lnTo>
                <a:lnTo>
                  <a:pt x="141" y="135"/>
                </a:lnTo>
                <a:lnTo>
                  <a:pt x="144" y="139"/>
                </a:lnTo>
                <a:lnTo>
                  <a:pt x="148" y="142"/>
                </a:lnTo>
                <a:lnTo>
                  <a:pt x="151" y="147"/>
                </a:lnTo>
                <a:lnTo>
                  <a:pt x="153" y="152"/>
                </a:lnTo>
                <a:lnTo>
                  <a:pt x="154" y="157"/>
                </a:lnTo>
                <a:lnTo>
                  <a:pt x="154" y="162"/>
                </a:lnTo>
                <a:lnTo>
                  <a:pt x="154" y="166"/>
                </a:lnTo>
                <a:lnTo>
                  <a:pt x="153" y="170"/>
                </a:lnTo>
                <a:lnTo>
                  <a:pt x="149" y="175"/>
                </a:lnTo>
                <a:lnTo>
                  <a:pt x="146" y="178"/>
                </a:lnTo>
                <a:lnTo>
                  <a:pt x="143" y="179"/>
                </a:lnTo>
                <a:lnTo>
                  <a:pt x="138" y="181"/>
                </a:lnTo>
                <a:lnTo>
                  <a:pt x="133" y="181"/>
                </a:lnTo>
                <a:lnTo>
                  <a:pt x="128" y="179"/>
                </a:lnTo>
                <a:close/>
                <a:moveTo>
                  <a:pt x="136" y="77"/>
                </a:moveTo>
                <a:lnTo>
                  <a:pt x="50" y="56"/>
                </a:lnTo>
                <a:lnTo>
                  <a:pt x="48" y="54"/>
                </a:lnTo>
                <a:lnTo>
                  <a:pt x="47" y="54"/>
                </a:lnTo>
                <a:lnTo>
                  <a:pt x="44" y="54"/>
                </a:lnTo>
                <a:lnTo>
                  <a:pt x="40" y="52"/>
                </a:lnTo>
                <a:lnTo>
                  <a:pt x="35" y="51"/>
                </a:lnTo>
                <a:lnTo>
                  <a:pt x="32" y="51"/>
                </a:lnTo>
                <a:lnTo>
                  <a:pt x="31" y="51"/>
                </a:lnTo>
                <a:lnTo>
                  <a:pt x="27" y="49"/>
                </a:lnTo>
                <a:lnTo>
                  <a:pt x="22" y="48"/>
                </a:lnTo>
                <a:lnTo>
                  <a:pt x="19" y="46"/>
                </a:lnTo>
                <a:lnTo>
                  <a:pt x="14" y="43"/>
                </a:lnTo>
                <a:lnTo>
                  <a:pt x="11" y="38"/>
                </a:lnTo>
                <a:lnTo>
                  <a:pt x="9" y="35"/>
                </a:lnTo>
                <a:lnTo>
                  <a:pt x="8" y="30"/>
                </a:lnTo>
                <a:lnTo>
                  <a:pt x="6" y="25"/>
                </a:lnTo>
                <a:lnTo>
                  <a:pt x="6" y="20"/>
                </a:lnTo>
                <a:lnTo>
                  <a:pt x="9" y="9"/>
                </a:lnTo>
                <a:lnTo>
                  <a:pt x="16" y="2"/>
                </a:lnTo>
                <a:lnTo>
                  <a:pt x="27" y="0"/>
                </a:lnTo>
                <a:lnTo>
                  <a:pt x="44" y="4"/>
                </a:lnTo>
                <a:lnTo>
                  <a:pt x="45" y="4"/>
                </a:lnTo>
                <a:lnTo>
                  <a:pt x="47" y="4"/>
                </a:lnTo>
                <a:lnTo>
                  <a:pt x="48" y="4"/>
                </a:lnTo>
                <a:lnTo>
                  <a:pt x="50" y="5"/>
                </a:lnTo>
                <a:lnTo>
                  <a:pt x="53" y="7"/>
                </a:lnTo>
                <a:lnTo>
                  <a:pt x="140" y="28"/>
                </a:lnTo>
                <a:lnTo>
                  <a:pt x="144" y="30"/>
                </a:lnTo>
                <a:lnTo>
                  <a:pt x="149" y="31"/>
                </a:lnTo>
                <a:lnTo>
                  <a:pt x="153" y="35"/>
                </a:lnTo>
                <a:lnTo>
                  <a:pt x="156" y="39"/>
                </a:lnTo>
                <a:lnTo>
                  <a:pt x="159" y="44"/>
                </a:lnTo>
                <a:lnTo>
                  <a:pt x="161" y="49"/>
                </a:lnTo>
                <a:lnTo>
                  <a:pt x="162" y="54"/>
                </a:lnTo>
                <a:lnTo>
                  <a:pt x="162" y="59"/>
                </a:lnTo>
                <a:lnTo>
                  <a:pt x="161" y="64"/>
                </a:lnTo>
                <a:lnTo>
                  <a:pt x="159" y="69"/>
                </a:lnTo>
                <a:lnTo>
                  <a:pt x="157" y="72"/>
                </a:lnTo>
                <a:lnTo>
                  <a:pt x="154" y="75"/>
                </a:lnTo>
                <a:lnTo>
                  <a:pt x="151" y="77"/>
                </a:lnTo>
                <a:lnTo>
                  <a:pt x="146" y="79"/>
                </a:lnTo>
                <a:lnTo>
                  <a:pt x="141" y="79"/>
                </a:lnTo>
                <a:lnTo>
                  <a:pt x="136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2716213" y="4154488"/>
            <a:ext cx="227013" cy="93663"/>
          </a:xfrm>
          <a:custGeom>
            <a:avLst/>
            <a:gdLst>
              <a:gd name="T0" fmla="*/ 0 w 143"/>
              <a:gd name="T1" fmla="*/ 39 h 59"/>
              <a:gd name="T2" fmla="*/ 39 w 143"/>
              <a:gd name="T3" fmla="*/ 59 h 59"/>
              <a:gd name="T4" fmla="*/ 143 w 143"/>
              <a:gd name="T5" fmla="*/ 33 h 59"/>
              <a:gd name="T6" fmla="*/ 143 w 143"/>
              <a:gd name="T7" fmla="*/ 0 h 59"/>
              <a:gd name="T8" fmla="*/ 0 w 143"/>
              <a:gd name="T9" fmla="*/ 3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59">
                <a:moveTo>
                  <a:pt x="0" y="39"/>
                </a:moveTo>
                <a:lnTo>
                  <a:pt x="39" y="59"/>
                </a:lnTo>
                <a:lnTo>
                  <a:pt x="143" y="33"/>
                </a:lnTo>
                <a:lnTo>
                  <a:pt x="143" y="0"/>
                </a:lnTo>
                <a:lnTo>
                  <a:pt x="0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4727575" y="4313238"/>
            <a:ext cx="144463" cy="231775"/>
          </a:xfrm>
          <a:custGeom>
            <a:avLst/>
            <a:gdLst>
              <a:gd name="T0" fmla="*/ 52 w 91"/>
              <a:gd name="T1" fmla="*/ 146 h 146"/>
              <a:gd name="T2" fmla="*/ 43 w 91"/>
              <a:gd name="T3" fmla="*/ 145 h 146"/>
              <a:gd name="T4" fmla="*/ 34 w 91"/>
              <a:gd name="T5" fmla="*/ 140 h 146"/>
              <a:gd name="T6" fmla="*/ 26 w 91"/>
              <a:gd name="T7" fmla="*/ 131 h 146"/>
              <a:gd name="T8" fmla="*/ 18 w 91"/>
              <a:gd name="T9" fmla="*/ 122 h 146"/>
              <a:gd name="T10" fmla="*/ 12 w 91"/>
              <a:gd name="T11" fmla="*/ 112 h 146"/>
              <a:gd name="T12" fmla="*/ 7 w 91"/>
              <a:gd name="T13" fmla="*/ 99 h 146"/>
              <a:gd name="T14" fmla="*/ 2 w 91"/>
              <a:gd name="T15" fmla="*/ 84 h 146"/>
              <a:gd name="T16" fmla="*/ 0 w 91"/>
              <a:gd name="T17" fmla="*/ 70 h 146"/>
              <a:gd name="T18" fmla="*/ 0 w 91"/>
              <a:gd name="T19" fmla="*/ 42 h 146"/>
              <a:gd name="T20" fmla="*/ 7 w 91"/>
              <a:gd name="T21" fmla="*/ 19 h 146"/>
              <a:gd name="T22" fmla="*/ 20 w 91"/>
              <a:gd name="T23" fmla="*/ 5 h 146"/>
              <a:gd name="T24" fmla="*/ 38 w 91"/>
              <a:gd name="T25" fmla="*/ 0 h 146"/>
              <a:gd name="T26" fmla="*/ 47 w 91"/>
              <a:gd name="T27" fmla="*/ 1 h 146"/>
              <a:gd name="T28" fmla="*/ 56 w 91"/>
              <a:gd name="T29" fmla="*/ 6 h 146"/>
              <a:gd name="T30" fmla="*/ 64 w 91"/>
              <a:gd name="T31" fmla="*/ 14 h 146"/>
              <a:gd name="T32" fmla="*/ 72 w 91"/>
              <a:gd name="T33" fmla="*/ 22 h 146"/>
              <a:gd name="T34" fmla="*/ 78 w 91"/>
              <a:gd name="T35" fmla="*/ 34 h 146"/>
              <a:gd name="T36" fmla="*/ 85 w 91"/>
              <a:gd name="T37" fmla="*/ 47 h 146"/>
              <a:gd name="T38" fmla="*/ 88 w 91"/>
              <a:gd name="T39" fmla="*/ 62 h 146"/>
              <a:gd name="T40" fmla="*/ 91 w 91"/>
              <a:gd name="T41" fmla="*/ 76 h 146"/>
              <a:gd name="T42" fmla="*/ 90 w 91"/>
              <a:gd name="T43" fmla="*/ 104 h 146"/>
              <a:gd name="T44" fmla="*/ 83 w 91"/>
              <a:gd name="T45" fmla="*/ 127 h 146"/>
              <a:gd name="T46" fmla="*/ 70 w 91"/>
              <a:gd name="T47" fmla="*/ 141 h 146"/>
              <a:gd name="T48" fmla="*/ 52 w 91"/>
              <a:gd name="T49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146">
                <a:moveTo>
                  <a:pt x="52" y="146"/>
                </a:moveTo>
                <a:lnTo>
                  <a:pt x="43" y="145"/>
                </a:lnTo>
                <a:lnTo>
                  <a:pt x="34" y="140"/>
                </a:lnTo>
                <a:lnTo>
                  <a:pt x="26" y="131"/>
                </a:lnTo>
                <a:lnTo>
                  <a:pt x="18" y="122"/>
                </a:lnTo>
                <a:lnTo>
                  <a:pt x="12" y="112"/>
                </a:lnTo>
                <a:lnTo>
                  <a:pt x="7" y="99"/>
                </a:lnTo>
                <a:lnTo>
                  <a:pt x="2" y="84"/>
                </a:lnTo>
                <a:lnTo>
                  <a:pt x="0" y="70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1"/>
                </a:lnTo>
                <a:lnTo>
                  <a:pt x="56" y="6"/>
                </a:lnTo>
                <a:lnTo>
                  <a:pt x="64" y="14"/>
                </a:lnTo>
                <a:lnTo>
                  <a:pt x="72" y="22"/>
                </a:lnTo>
                <a:lnTo>
                  <a:pt x="78" y="34"/>
                </a:lnTo>
                <a:lnTo>
                  <a:pt x="85" y="47"/>
                </a:lnTo>
                <a:lnTo>
                  <a:pt x="88" y="62"/>
                </a:lnTo>
                <a:lnTo>
                  <a:pt x="91" y="76"/>
                </a:lnTo>
                <a:lnTo>
                  <a:pt x="90" y="104"/>
                </a:lnTo>
                <a:lnTo>
                  <a:pt x="83" y="127"/>
                </a:lnTo>
                <a:lnTo>
                  <a:pt x="70" y="141"/>
                </a:lnTo>
                <a:lnTo>
                  <a:pt x="52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3702050" y="3971926"/>
            <a:ext cx="142875" cy="234950"/>
          </a:xfrm>
          <a:custGeom>
            <a:avLst/>
            <a:gdLst>
              <a:gd name="T0" fmla="*/ 52 w 90"/>
              <a:gd name="T1" fmla="*/ 148 h 148"/>
              <a:gd name="T2" fmla="*/ 43 w 90"/>
              <a:gd name="T3" fmla="*/ 146 h 148"/>
              <a:gd name="T4" fmla="*/ 34 w 90"/>
              <a:gd name="T5" fmla="*/ 141 h 148"/>
              <a:gd name="T6" fmla="*/ 26 w 90"/>
              <a:gd name="T7" fmla="*/ 133 h 148"/>
              <a:gd name="T8" fmla="*/ 18 w 90"/>
              <a:gd name="T9" fmla="*/ 124 h 148"/>
              <a:gd name="T10" fmla="*/ 12 w 90"/>
              <a:gd name="T11" fmla="*/ 114 h 148"/>
              <a:gd name="T12" fmla="*/ 7 w 90"/>
              <a:gd name="T13" fmla="*/ 101 h 148"/>
              <a:gd name="T14" fmla="*/ 2 w 90"/>
              <a:gd name="T15" fmla="*/ 86 h 148"/>
              <a:gd name="T16" fmla="*/ 0 w 90"/>
              <a:gd name="T17" fmla="*/ 72 h 148"/>
              <a:gd name="T18" fmla="*/ 0 w 90"/>
              <a:gd name="T19" fmla="*/ 42 h 148"/>
              <a:gd name="T20" fmla="*/ 7 w 90"/>
              <a:gd name="T21" fmla="*/ 19 h 148"/>
              <a:gd name="T22" fmla="*/ 20 w 90"/>
              <a:gd name="T23" fmla="*/ 5 h 148"/>
              <a:gd name="T24" fmla="*/ 38 w 90"/>
              <a:gd name="T25" fmla="*/ 0 h 148"/>
              <a:gd name="T26" fmla="*/ 47 w 90"/>
              <a:gd name="T27" fmla="*/ 2 h 148"/>
              <a:gd name="T28" fmla="*/ 56 w 90"/>
              <a:gd name="T29" fmla="*/ 6 h 148"/>
              <a:gd name="T30" fmla="*/ 64 w 90"/>
              <a:gd name="T31" fmla="*/ 15 h 148"/>
              <a:gd name="T32" fmla="*/ 72 w 90"/>
              <a:gd name="T33" fmla="*/ 23 h 148"/>
              <a:gd name="T34" fmla="*/ 78 w 90"/>
              <a:gd name="T35" fmla="*/ 34 h 148"/>
              <a:gd name="T36" fmla="*/ 83 w 90"/>
              <a:gd name="T37" fmla="*/ 47 h 148"/>
              <a:gd name="T38" fmla="*/ 88 w 90"/>
              <a:gd name="T39" fmla="*/ 62 h 148"/>
              <a:gd name="T40" fmla="*/ 90 w 90"/>
              <a:gd name="T41" fmla="*/ 76 h 148"/>
              <a:gd name="T42" fmla="*/ 90 w 90"/>
              <a:gd name="T43" fmla="*/ 106 h 148"/>
              <a:gd name="T44" fmla="*/ 83 w 90"/>
              <a:gd name="T45" fmla="*/ 128 h 148"/>
              <a:gd name="T46" fmla="*/ 70 w 90"/>
              <a:gd name="T47" fmla="*/ 143 h 148"/>
              <a:gd name="T48" fmla="*/ 52 w 90"/>
              <a:gd name="T4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148">
                <a:moveTo>
                  <a:pt x="52" y="148"/>
                </a:moveTo>
                <a:lnTo>
                  <a:pt x="43" y="146"/>
                </a:lnTo>
                <a:lnTo>
                  <a:pt x="34" y="141"/>
                </a:lnTo>
                <a:lnTo>
                  <a:pt x="26" y="133"/>
                </a:lnTo>
                <a:lnTo>
                  <a:pt x="18" y="124"/>
                </a:lnTo>
                <a:lnTo>
                  <a:pt x="12" y="114"/>
                </a:lnTo>
                <a:lnTo>
                  <a:pt x="7" y="101"/>
                </a:lnTo>
                <a:lnTo>
                  <a:pt x="2" y="86"/>
                </a:lnTo>
                <a:lnTo>
                  <a:pt x="0" y="72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2"/>
                </a:lnTo>
                <a:lnTo>
                  <a:pt x="56" y="6"/>
                </a:lnTo>
                <a:lnTo>
                  <a:pt x="64" y="15"/>
                </a:lnTo>
                <a:lnTo>
                  <a:pt x="72" y="23"/>
                </a:lnTo>
                <a:lnTo>
                  <a:pt x="78" y="34"/>
                </a:lnTo>
                <a:lnTo>
                  <a:pt x="83" y="47"/>
                </a:lnTo>
                <a:lnTo>
                  <a:pt x="88" y="62"/>
                </a:lnTo>
                <a:lnTo>
                  <a:pt x="90" y="76"/>
                </a:lnTo>
                <a:lnTo>
                  <a:pt x="90" y="106"/>
                </a:lnTo>
                <a:lnTo>
                  <a:pt x="83" y="128"/>
                </a:lnTo>
                <a:lnTo>
                  <a:pt x="70" y="143"/>
                </a:lnTo>
                <a:lnTo>
                  <a:pt x="52" y="1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" name="Freeform 31"/>
          <p:cNvSpPr>
            <a:spLocks/>
          </p:cNvSpPr>
          <p:nvPr/>
        </p:nvSpPr>
        <p:spPr bwMode="auto">
          <a:xfrm>
            <a:off x="4170363" y="4264026"/>
            <a:ext cx="195263" cy="120650"/>
          </a:xfrm>
          <a:custGeom>
            <a:avLst/>
            <a:gdLst>
              <a:gd name="T0" fmla="*/ 123 w 123"/>
              <a:gd name="T1" fmla="*/ 76 h 76"/>
              <a:gd name="T2" fmla="*/ 120 w 123"/>
              <a:gd name="T3" fmla="*/ 73 h 76"/>
              <a:gd name="T4" fmla="*/ 109 w 123"/>
              <a:gd name="T5" fmla="*/ 63 h 76"/>
              <a:gd name="T6" fmla="*/ 93 w 123"/>
              <a:gd name="T7" fmla="*/ 50 h 76"/>
              <a:gd name="T8" fmla="*/ 73 w 123"/>
              <a:gd name="T9" fmla="*/ 36 h 76"/>
              <a:gd name="T10" fmla="*/ 52 w 123"/>
              <a:gd name="T11" fmla="*/ 24 h 76"/>
              <a:gd name="T12" fmla="*/ 32 w 123"/>
              <a:gd name="T13" fmla="*/ 16 h 76"/>
              <a:gd name="T14" fmla="*/ 14 w 123"/>
              <a:gd name="T15" fmla="*/ 16 h 76"/>
              <a:gd name="T16" fmla="*/ 0 w 123"/>
              <a:gd name="T17" fmla="*/ 26 h 76"/>
              <a:gd name="T18" fmla="*/ 0 w 123"/>
              <a:gd name="T19" fmla="*/ 23 h 76"/>
              <a:gd name="T20" fmla="*/ 3 w 123"/>
              <a:gd name="T21" fmla="*/ 14 h 76"/>
              <a:gd name="T22" fmla="*/ 10 w 123"/>
              <a:gd name="T23" fmla="*/ 6 h 76"/>
              <a:gd name="T24" fmla="*/ 21 w 123"/>
              <a:gd name="T25" fmla="*/ 0 h 76"/>
              <a:gd name="T26" fmla="*/ 36 w 123"/>
              <a:gd name="T27" fmla="*/ 0 h 76"/>
              <a:gd name="T28" fmla="*/ 57 w 123"/>
              <a:gd name="T29" fmla="*/ 11 h 76"/>
              <a:gd name="T30" fmla="*/ 86 w 123"/>
              <a:gd name="T31" fmla="*/ 36 h 76"/>
              <a:gd name="T32" fmla="*/ 123 w 123"/>
              <a:gd name="T3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" h="76">
                <a:moveTo>
                  <a:pt x="123" y="76"/>
                </a:moveTo>
                <a:lnTo>
                  <a:pt x="120" y="73"/>
                </a:lnTo>
                <a:lnTo>
                  <a:pt x="109" y="63"/>
                </a:lnTo>
                <a:lnTo>
                  <a:pt x="93" y="50"/>
                </a:lnTo>
                <a:lnTo>
                  <a:pt x="73" y="36"/>
                </a:lnTo>
                <a:lnTo>
                  <a:pt x="52" y="24"/>
                </a:lnTo>
                <a:lnTo>
                  <a:pt x="32" y="16"/>
                </a:lnTo>
                <a:lnTo>
                  <a:pt x="14" y="16"/>
                </a:lnTo>
                <a:lnTo>
                  <a:pt x="0" y="26"/>
                </a:lnTo>
                <a:lnTo>
                  <a:pt x="0" y="23"/>
                </a:lnTo>
                <a:lnTo>
                  <a:pt x="3" y="14"/>
                </a:lnTo>
                <a:lnTo>
                  <a:pt x="10" y="6"/>
                </a:lnTo>
                <a:lnTo>
                  <a:pt x="21" y="0"/>
                </a:lnTo>
                <a:lnTo>
                  <a:pt x="36" y="0"/>
                </a:lnTo>
                <a:lnTo>
                  <a:pt x="57" y="11"/>
                </a:lnTo>
                <a:lnTo>
                  <a:pt x="86" y="36"/>
                </a:lnTo>
                <a:lnTo>
                  <a:pt x="123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3" name="Freeform 32"/>
          <p:cNvSpPr>
            <a:spLocks/>
          </p:cNvSpPr>
          <p:nvPr/>
        </p:nvSpPr>
        <p:spPr bwMode="auto">
          <a:xfrm>
            <a:off x="3694113" y="4260851"/>
            <a:ext cx="1184275" cy="488950"/>
          </a:xfrm>
          <a:custGeom>
            <a:avLst/>
            <a:gdLst>
              <a:gd name="T0" fmla="*/ 720 w 746"/>
              <a:gd name="T1" fmla="*/ 282 h 308"/>
              <a:gd name="T2" fmla="*/ 703 w 746"/>
              <a:gd name="T3" fmla="*/ 291 h 308"/>
              <a:gd name="T4" fmla="*/ 687 w 746"/>
              <a:gd name="T5" fmla="*/ 293 h 308"/>
              <a:gd name="T6" fmla="*/ 674 w 746"/>
              <a:gd name="T7" fmla="*/ 291 h 308"/>
              <a:gd name="T8" fmla="*/ 669 w 746"/>
              <a:gd name="T9" fmla="*/ 290 h 308"/>
              <a:gd name="T10" fmla="*/ 643 w 746"/>
              <a:gd name="T11" fmla="*/ 282 h 308"/>
              <a:gd name="T12" fmla="*/ 576 w 746"/>
              <a:gd name="T13" fmla="*/ 257 h 308"/>
              <a:gd name="T14" fmla="*/ 480 w 746"/>
              <a:gd name="T15" fmla="*/ 225 h 308"/>
              <a:gd name="T16" fmla="*/ 371 w 746"/>
              <a:gd name="T17" fmla="*/ 186 h 308"/>
              <a:gd name="T18" fmla="*/ 262 w 746"/>
              <a:gd name="T19" fmla="*/ 148 h 308"/>
              <a:gd name="T20" fmla="*/ 166 w 746"/>
              <a:gd name="T21" fmla="*/ 116 h 308"/>
              <a:gd name="T22" fmla="*/ 100 w 746"/>
              <a:gd name="T23" fmla="*/ 91 h 308"/>
              <a:gd name="T24" fmla="*/ 74 w 746"/>
              <a:gd name="T25" fmla="*/ 83 h 308"/>
              <a:gd name="T26" fmla="*/ 56 w 746"/>
              <a:gd name="T27" fmla="*/ 68 h 308"/>
              <a:gd name="T28" fmla="*/ 38 w 746"/>
              <a:gd name="T29" fmla="*/ 46 h 308"/>
              <a:gd name="T30" fmla="*/ 23 w 746"/>
              <a:gd name="T31" fmla="*/ 20 h 308"/>
              <a:gd name="T32" fmla="*/ 12 w 746"/>
              <a:gd name="T33" fmla="*/ 0 h 308"/>
              <a:gd name="T34" fmla="*/ 4 w 746"/>
              <a:gd name="T35" fmla="*/ 12 h 308"/>
              <a:gd name="T36" fmla="*/ 17 w 746"/>
              <a:gd name="T37" fmla="*/ 34 h 308"/>
              <a:gd name="T38" fmla="*/ 36 w 746"/>
              <a:gd name="T39" fmla="*/ 64 h 308"/>
              <a:gd name="T40" fmla="*/ 59 w 746"/>
              <a:gd name="T41" fmla="*/ 90 h 308"/>
              <a:gd name="T42" fmla="*/ 78 w 746"/>
              <a:gd name="T43" fmla="*/ 99 h 308"/>
              <a:gd name="T44" fmla="*/ 127 w 746"/>
              <a:gd name="T45" fmla="*/ 117 h 308"/>
              <a:gd name="T46" fmla="*/ 210 w 746"/>
              <a:gd name="T47" fmla="*/ 145 h 308"/>
              <a:gd name="T48" fmla="*/ 314 w 746"/>
              <a:gd name="T49" fmla="*/ 182 h 308"/>
              <a:gd name="T50" fmla="*/ 425 w 746"/>
              <a:gd name="T51" fmla="*/ 220 h 308"/>
              <a:gd name="T52" fmla="*/ 529 w 746"/>
              <a:gd name="T53" fmla="*/ 257 h 308"/>
              <a:gd name="T54" fmla="*/ 612 w 746"/>
              <a:gd name="T55" fmla="*/ 285 h 308"/>
              <a:gd name="T56" fmla="*/ 661 w 746"/>
              <a:gd name="T57" fmla="*/ 303 h 308"/>
              <a:gd name="T58" fmla="*/ 669 w 746"/>
              <a:gd name="T59" fmla="*/ 304 h 308"/>
              <a:gd name="T60" fmla="*/ 682 w 746"/>
              <a:gd name="T61" fmla="*/ 308 h 308"/>
              <a:gd name="T62" fmla="*/ 700 w 746"/>
              <a:gd name="T63" fmla="*/ 308 h 308"/>
              <a:gd name="T64" fmla="*/ 720 w 746"/>
              <a:gd name="T65" fmla="*/ 301 h 308"/>
              <a:gd name="T66" fmla="*/ 733 w 746"/>
              <a:gd name="T67" fmla="*/ 291 h 308"/>
              <a:gd name="T68" fmla="*/ 744 w 746"/>
              <a:gd name="T69" fmla="*/ 280 h 308"/>
              <a:gd name="T70" fmla="*/ 734 w 746"/>
              <a:gd name="T71" fmla="*/ 26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6" h="308">
                <a:moveTo>
                  <a:pt x="734" y="264"/>
                </a:moveTo>
                <a:lnTo>
                  <a:pt x="720" y="282"/>
                </a:lnTo>
                <a:lnTo>
                  <a:pt x="711" y="288"/>
                </a:lnTo>
                <a:lnTo>
                  <a:pt x="703" y="291"/>
                </a:lnTo>
                <a:lnTo>
                  <a:pt x="695" y="293"/>
                </a:lnTo>
                <a:lnTo>
                  <a:pt x="687" y="293"/>
                </a:lnTo>
                <a:lnTo>
                  <a:pt x="681" y="293"/>
                </a:lnTo>
                <a:lnTo>
                  <a:pt x="674" y="291"/>
                </a:lnTo>
                <a:lnTo>
                  <a:pt x="671" y="290"/>
                </a:lnTo>
                <a:lnTo>
                  <a:pt x="669" y="290"/>
                </a:lnTo>
                <a:lnTo>
                  <a:pt x="663" y="288"/>
                </a:lnTo>
                <a:lnTo>
                  <a:pt x="643" y="282"/>
                </a:lnTo>
                <a:lnTo>
                  <a:pt x="614" y="270"/>
                </a:lnTo>
                <a:lnTo>
                  <a:pt x="576" y="257"/>
                </a:lnTo>
                <a:lnTo>
                  <a:pt x="531" y="243"/>
                </a:lnTo>
                <a:lnTo>
                  <a:pt x="480" y="225"/>
                </a:lnTo>
                <a:lnTo>
                  <a:pt x="427" y="205"/>
                </a:lnTo>
                <a:lnTo>
                  <a:pt x="371" y="186"/>
                </a:lnTo>
                <a:lnTo>
                  <a:pt x="316" y="168"/>
                </a:lnTo>
                <a:lnTo>
                  <a:pt x="262" y="148"/>
                </a:lnTo>
                <a:lnTo>
                  <a:pt x="212" y="130"/>
                </a:lnTo>
                <a:lnTo>
                  <a:pt x="166" y="116"/>
                </a:lnTo>
                <a:lnTo>
                  <a:pt x="129" y="103"/>
                </a:lnTo>
                <a:lnTo>
                  <a:pt x="100" y="91"/>
                </a:lnTo>
                <a:lnTo>
                  <a:pt x="80" y="85"/>
                </a:lnTo>
                <a:lnTo>
                  <a:pt x="74" y="83"/>
                </a:lnTo>
                <a:lnTo>
                  <a:pt x="65" y="78"/>
                </a:lnTo>
                <a:lnTo>
                  <a:pt x="56" y="68"/>
                </a:lnTo>
                <a:lnTo>
                  <a:pt x="48" y="57"/>
                </a:lnTo>
                <a:lnTo>
                  <a:pt x="38" y="46"/>
                </a:lnTo>
                <a:lnTo>
                  <a:pt x="30" y="33"/>
                </a:lnTo>
                <a:lnTo>
                  <a:pt x="23" y="20"/>
                </a:lnTo>
                <a:lnTo>
                  <a:pt x="17" y="8"/>
                </a:lnTo>
                <a:lnTo>
                  <a:pt x="12" y="0"/>
                </a:lnTo>
                <a:lnTo>
                  <a:pt x="0" y="5"/>
                </a:lnTo>
                <a:lnTo>
                  <a:pt x="4" y="12"/>
                </a:lnTo>
                <a:lnTo>
                  <a:pt x="8" y="21"/>
                </a:lnTo>
                <a:lnTo>
                  <a:pt x="17" y="34"/>
                </a:lnTo>
                <a:lnTo>
                  <a:pt x="25" y="49"/>
                </a:lnTo>
                <a:lnTo>
                  <a:pt x="36" y="64"/>
                </a:lnTo>
                <a:lnTo>
                  <a:pt x="48" y="78"/>
                </a:lnTo>
                <a:lnTo>
                  <a:pt x="59" y="90"/>
                </a:lnTo>
                <a:lnTo>
                  <a:pt x="72" y="98"/>
                </a:lnTo>
                <a:lnTo>
                  <a:pt x="78" y="99"/>
                </a:lnTo>
                <a:lnTo>
                  <a:pt x="98" y="106"/>
                </a:lnTo>
                <a:lnTo>
                  <a:pt x="127" y="117"/>
                </a:lnTo>
                <a:lnTo>
                  <a:pt x="165" y="130"/>
                </a:lnTo>
                <a:lnTo>
                  <a:pt x="210" y="145"/>
                </a:lnTo>
                <a:lnTo>
                  <a:pt x="261" y="163"/>
                </a:lnTo>
                <a:lnTo>
                  <a:pt x="314" y="182"/>
                </a:lnTo>
                <a:lnTo>
                  <a:pt x="370" y="200"/>
                </a:lnTo>
                <a:lnTo>
                  <a:pt x="425" y="220"/>
                </a:lnTo>
                <a:lnTo>
                  <a:pt x="479" y="239"/>
                </a:lnTo>
                <a:lnTo>
                  <a:pt x="529" y="257"/>
                </a:lnTo>
                <a:lnTo>
                  <a:pt x="575" y="272"/>
                </a:lnTo>
                <a:lnTo>
                  <a:pt x="612" y="285"/>
                </a:lnTo>
                <a:lnTo>
                  <a:pt x="641" y="296"/>
                </a:lnTo>
                <a:lnTo>
                  <a:pt x="661" y="303"/>
                </a:lnTo>
                <a:lnTo>
                  <a:pt x="668" y="304"/>
                </a:lnTo>
                <a:lnTo>
                  <a:pt x="669" y="304"/>
                </a:lnTo>
                <a:lnTo>
                  <a:pt x="674" y="306"/>
                </a:lnTo>
                <a:lnTo>
                  <a:pt x="682" y="308"/>
                </a:lnTo>
                <a:lnTo>
                  <a:pt x="690" y="308"/>
                </a:lnTo>
                <a:lnTo>
                  <a:pt x="700" y="308"/>
                </a:lnTo>
                <a:lnTo>
                  <a:pt x="710" y="306"/>
                </a:lnTo>
                <a:lnTo>
                  <a:pt x="720" y="301"/>
                </a:lnTo>
                <a:lnTo>
                  <a:pt x="729" y="295"/>
                </a:lnTo>
                <a:lnTo>
                  <a:pt x="733" y="291"/>
                </a:lnTo>
                <a:lnTo>
                  <a:pt x="737" y="285"/>
                </a:lnTo>
                <a:lnTo>
                  <a:pt x="744" y="280"/>
                </a:lnTo>
                <a:lnTo>
                  <a:pt x="746" y="277"/>
                </a:lnTo>
                <a:lnTo>
                  <a:pt x="734" y="2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4" name="Freeform 33"/>
          <p:cNvSpPr>
            <a:spLocks/>
          </p:cNvSpPr>
          <p:nvPr/>
        </p:nvSpPr>
        <p:spPr bwMode="auto">
          <a:xfrm>
            <a:off x="3679825" y="4181476"/>
            <a:ext cx="149225" cy="34925"/>
          </a:xfrm>
          <a:custGeom>
            <a:avLst/>
            <a:gdLst>
              <a:gd name="T0" fmla="*/ 94 w 94"/>
              <a:gd name="T1" fmla="*/ 22 h 22"/>
              <a:gd name="T2" fmla="*/ 91 w 94"/>
              <a:gd name="T3" fmla="*/ 21 h 22"/>
              <a:gd name="T4" fmla="*/ 84 w 94"/>
              <a:gd name="T5" fmla="*/ 16 h 22"/>
              <a:gd name="T6" fmla="*/ 74 w 94"/>
              <a:gd name="T7" fmla="*/ 11 h 22"/>
              <a:gd name="T8" fmla="*/ 61 w 94"/>
              <a:gd name="T9" fmla="*/ 6 h 22"/>
              <a:gd name="T10" fmla="*/ 45 w 94"/>
              <a:gd name="T11" fmla="*/ 1 h 22"/>
              <a:gd name="T12" fmla="*/ 30 w 94"/>
              <a:gd name="T13" fmla="*/ 0 h 22"/>
              <a:gd name="T14" fmla="*/ 14 w 94"/>
              <a:gd name="T15" fmla="*/ 0 h 22"/>
              <a:gd name="T16" fmla="*/ 0 w 94"/>
              <a:gd name="T17" fmla="*/ 6 h 22"/>
              <a:gd name="T18" fmla="*/ 3 w 94"/>
              <a:gd name="T19" fmla="*/ 6 h 22"/>
              <a:gd name="T20" fmla="*/ 9 w 94"/>
              <a:gd name="T21" fmla="*/ 6 h 22"/>
              <a:gd name="T22" fmla="*/ 21 w 94"/>
              <a:gd name="T23" fmla="*/ 8 h 22"/>
              <a:gd name="T24" fmla="*/ 34 w 94"/>
              <a:gd name="T25" fmla="*/ 9 h 22"/>
              <a:gd name="T26" fmla="*/ 48 w 94"/>
              <a:gd name="T27" fmla="*/ 11 h 22"/>
              <a:gd name="T28" fmla="*/ 65 w 94"/>
              <a:gd name="T29" fmla="*/ 14 h 22"/>
              <a:gd name="T30" fmla="*/ 79 w 94"/>
              <a:gd name="T31" fmla="*/ 18 h 22"/>
              <a:gd name="T32" fmla="*/ 94 w 94"/>
              <a:gd name="T3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22">
                <a:moveTo>
                  <a:pt x="94" y="22"/>
                </a:moveTo>
                <a:lnTo>
                  <a:pt x="91" y="21"/>
                </a:lnTo>
                <a:lnTo>
                  <a:pt x="84" y="16"/>
                </a:lnTo>
                <a:lnTo>
                  <a:pt x="74" y="11"/>
                </a:lnTo>
                <a:lnTo>
                  <a:pt x="61" y="6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0" y="6"/>
                </a:lnTo>
                <a:lnTo>
                  <a:pt x="3" y="6"/>
                </a:lnTo>
                <a:lnTo>
                  <a:pt x="9" y="6"/>
                </a:lnTo>
                <a:lnTo>
                  <a:pt x="21" y="8"/>
                </a:lnTo>
                <a:lnTo>
                  <a:pt x="34" y="9"/>
                </a:lnTo>
                <a:lnTo>
                  <a:pt x="48" y="11"/>
                </a:lnTo>
                <a:lnTo>
                  <a:pt x="65" y="14"/>
                </a:lnTo>
                <a:lnTo>
                  <a:pt x="79" y="18"/>
                </a:lnTo>
                <a:lnTo>
                  <a:pt x="9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Freeform 34"/>
          <p:cNvSpPr>
            <a:spLocks/>
          </p:cNvSpPr>
          <p:nvPr/>
        </p:nvSpPr>
        <p:spPr bwMode="auto">
          <a:xfrm>
            <a:off x="4743450" y="4519613"/>
            <a:ext cx="147638" cy="61913"/>
          </a:xfrm>
          <a:custGeom>
            <a:avLst/>
            <a:gdLst>
              <a:gd name="T0" fmla="*/ 93 w 93"/>
              <a:gd name="T1" fmla="*/ 39 h 39"/>
              <a:gd name="T2" fmla="*/ 91 w 93"/>
              <a:gd name="T3" fmla="*/ 37 h 39"/>
              <a:gd name="T4" fmla="*/ 85 w 93"/>
              <a:gd name="T5" fmla="*/ 31 h 39"/>
              <a:gd name="T6" fmla="*/ 75 w 93"/>
              <a:gd name="T7" fmla="*/ 24 h 39"/>
              <a:gd name="T8" fmla="*/ 62 w 93"/>
              <a:gd name="T9" fmla="*/ 16 h 39"/>
              <a:gd name="T10" fmla="*/ 47 w 93"/>
              <a:gd name="T11" fmla="*/ 8 h 39"/>
              <a:gd name="T12" fmla="*/ 31 w 93"/>
              <a:gd name="T13" fmla="*/ 3 h 39"/>
              <a:gd name="T14" fmla="*/ 16 w 93"/>
              <a:gd name="T15" fmla="*/ 0 h 39"/>
              <a:gd name="T16" fmla="*/ 0 w 93"/>
              <a:gd name="T17" fmla="*/ 3 h 39"/>
              <a:gd name="T18" fmla="*/ 3 w 93"/>
              <a:gd name="T19" fmla="*/ 3 h 39"/>
              <a:gd name="T20" fmla="*/ 10 w 93"/>
              <a:gd name="T21" fmla="*/ 6 h 39"/>
              <a:gd name="T22" fmla="*/ 20 w 93"/>
              <a:gd name="T23" fmla="*/ 10 h 39"/>
              <a:gd name="T24" fmla="*/ 34 w 93"/>
              <a:gd name="T25" fmla="*/ 13 h 39"/>
              <a:gd name="T26" fmla="*/ 49 w 93"/>
              <a:gd name="T27" fmla="*/ 19 h 39"/>
              <a:gd name="T28" fmla="*/ 63 w 93"/>
              <a:gd name="T29" fmla="*/ 24 h 39"/>
              <a:gd name="T30" fmla="*/ 80 w 93"/>
              <a:gd name="T31" fmla="*/ 32 h 39"/>
              <a:gd name="T32" fmla="*/ 93 w 93"/>
              <a:gd name="T33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3" h="39">
                <a:moveTo>
                  <a:pt x="93" y="39"/>
                </a:moveTo>
                <a:lnTo>
                  <a:pt x="91" y="37"/>
                </a:lnTo>
                <a:lnTo>
                  <a:pt x="85" y="31"/>
                </a:lnTo>
                <a:lnTo>
                  <a:pt x="75" y="24"/>
                </a:lnTo>
                <a:lnTo>
                  <a:pt x="62" y="16"/>
                </a:lnTo>
                <a:lnTo>
                  <a:pt x="47" y="8"/>
                </a:lnTo>
                <a:lnTo>
                  <a:pt x="31" y="3"/>
                </a:lnTo>
                <a:lnTo>
                  <a:pt x="16" y="0"/>
                </a:lnTo>
                <a:lnTo>
                  <a:pt x="0" y="3"/>
                </a:lnTo>
                <a:lnTo>
                  <a:pt x="3" y="3"/>
                </a:lnTo>
                <a:lnTo>
                  <a:pt x="10" y="6"/>
                </a:lnTo>
                <a:lnTo>
                  <a:pt x="20" y="10"/>
                </a:lnTo>
                <a:lnTo>
                  <a:pt x="34" y="13"/>
                </a:lnTo>
                <a:lnTo>
                  <a:pt x="49" y="19"/>
                </a:lnTo>
                <a:lnTo>
                  <a:pt x="63" y="24"/>
                </a:lnTo>
                <a:lnTo>
                  <a:pt x="80" y="32"/>
                </a:lnTo>
                <a:lnTo>
                  <a:pt x="93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7" name="Freeform 35"/>
          <p:cNvSpPr>
            <a:spLocks/>
          </p:cNvSpPr>
          <p:nvPr/>
        </p:nvSpPr>
        <p:spPr bwMode="auto">
          <a:xfrm>
            <a:off x="3609975" y="3795713"/>
            <a:ext cx="268288" cy="127000"/>
          </a:xfrm>
          <a:custGeom>
            <a:avLst/>
            <a:gdLst>
              <a:gd name="T0" fmla="*/ 169 w 169"/>
              <a:gd name="T1" fmla="*/ 72 h 80"/>
              <a:gd name="T2" fmla="*/ 164 w 169"/>
              <a:gd name="T3" fmla="*/ 67 h 80"/>
              <a:gd name="T4" fmla="*/ 151 w 169"/>
              <a:gd name="T5" fmla="*/ 54 h 80"/>
              <a:gd name="T6" fmla="*/ 131 w 169"/>
              <a:gd name="T7" fmla="*/ 39 h 80"/>
              <a:gd name="T8" fmla="*/ 107 w 169"/>
              <a:gd name="T9" fmla="*/ 26 h 80"/>
              <a:gd name="T10" fmla="*/ 79 w 169"/>
              <a:gd name="T11" fmla="*/ 20 h 80"/>
              <a:gd name="T12" fmla="*/ 50 w 169"/>
              <a:gd name="T13" fmla="*/ 23 h 80"/>
              <a:gd name="T14" fmla="*/ 24 w 169"/>
              <a:gd name="T15" fmla="*/ 43 h 80"/>
              <a:gd name="T16" fmla="*/ 0 w 169"/>
              <a:gd name="T17" fmla="*/ 80 h 80"/>
              <a:gd name="T18" fmla="*/ 0 w 169"/>
              <a:gd name="T19" fmla="*/ 73 h 80"/>
              <a:gd name="T20" fmla="*/ 3 w 169"/>
              <a:gd name="T21" fmla="*/ 59 h 80"/>
              <a:gd name="T22" fmla="*/ 8 w 169"/>
              <a:gd name="T23" fmla="*/ 39 h 80"/>
              <a:gd name="T24" fmla="*/ 19 w 169"/>
              <a:gd name="T25" fmla="*/ 20 h 80"/>
              <a:gd name="T26" fmla="*/ 39 w 169"/>
              <a:gd name="T27" fmla="*/ 5 h 80"/>
              <a:gd name="T28" fmla="*/ 66 w 169"/>
              <a:gd name="T29" fmla="*/ 0 h 80"/>
              <a:gd name="T30" fmla="*/ 105 w 169"/>
              <a:gd name="T31" fmla="*/ 10 h 80"/>
              <a:gd name="T32" fmla="*/ 156 w 169"/>
              <a:gd name="T33" fmla="*/ 39 h 80"/>
              <a:gd name="T34" fmla="*/ 169 w 169"/>
              <a:gd name="T35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9" h="80">
                <a:moveTo>
                  <a:pt x="169" y="72"/>
                </a:moveTo>
                <a:lnTo>
                  <a:pt x="164" y="67"/>
                </a:lnTo>
                <a:lnTo>
                  <a:pt x="151" y="54"/>
                </a:lnTo>
                <a:lnTo>
                  <a:pt x="131" y="39"/>
                </a:lnTo>
                <a:lnTo>
                  <a:pt x="107" y="26"/>
                </a:lnTo>
                <a:lnTo>
                  <a:pt x="79" y="20"/>
                </a:lnTo>
                <a:lnTo>
                  <a:pt x="50" y="23"/>
                </a:lnTo>
                <a:lnTo>
                  <a:pt x="24" y="43"/>
                </a:lnTo>
                <a:lnTo>
                  <a:pt x="0" y="80"/>
                </a:lnTo>
                <a:lnTo>
                  <a:pt x="0" y="73"/>
                </a:lnTo>
                <a:lnTo>
                  <a:pt x="3" y="59"/>
                </a:lnTo>
                <a:lnTo>
                  <a:pt x="8" y="39"/>
                </a:lnTo>
                <a:lnTo>
                  <a:pt x="19" y="20"/>
                </a:lnTo>
                <a:lnTo>
                  <a:pt x="39" y="5"/>
                </a:lnTo>
                <a:lnTo>
                  <a:pt x="66" y="0"/>
                </a:lnTo>
                <a:lnTo>
                  <a:pt x="105" y="10"/>
                </a:lnTo>
                <a:lnTo>
                  <a:pt x="156" y="39"/>
                </a:lnTo>
                <a:lnTo>
                  <a:pt x="169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Freeform 36"/>
          <p:cNvSpPr>
            <a:spLocks/>
          </p:cNvSpPr>
          <p:nvPr/>
        </p:nvSpPr>
        <p:spPr bwMode="auto">
          <a:xfrm>
            <a:off x="4689475" y="4133851"/>
            <a:ext cx="279400" cy="234950"/>
          </a:xfrm>
          <a:custGeom>
            <a:avLst/>
            <a:gdLst>
              <a:gd name="T0" fmla="*/ 5 w 176"/>
              <a:gd name="T1" fmla="*/ 36 h 148"/>
              <a:gd name="T2" fmla="*/ 10 w 176"/>
              <a:gd name="T3" fmla="*/ 33 h 148"/>
              <a:gd name="T4" fmla="*/ 21 w 176"/>
              <a:gd name="T5" fmla="*/ 28 h 148"/>
              <a:gd name="T6" fmla="*/ 41 w 176"/>
              <a:gd name="T7" fmla="*/ 23 h 148"/>
              <a:gd name="T8" fmla="*/ 63 w 176"/>
              <a:gd name="T9" fmla="*/ 23 h 148"/>
              <a:gd name="T10" fmla="*/ 89 w 176"/>
              <a:gd name="T11" fmla="*/ 33 h 148"/>
              <a:gd name="T12" fmla="*/ 119 w 176"/>
              <a:gd name="T13" fmla="*/ 54 h 148"/>
              <a:gd name="T14" fmla="*/ 148 w 176"/>
              <a:gd name="T15" fmla="*/ 92 h 148"/>
              <a:gd name="T16" fmla="*/ 176 w 176"/>
              <a:gd name="T17" fmla="*/ 148 h 148"/>
              <a:gd name="T18" fmla="*/ 174 w 176"/>
              <a:gd name="T19" fmla="*/ 140 h 148"/>
              <a:gd name="T20" fmla="*/ 169 w 176"/>
              <a:gd name="T21" fmla="*/ 116 h 148"/>
              <a:gd name="T22" fmla="*/ 159 w 176"/>
              <a:gd name="T23" fmla="*/ 87 h 148"/>
              <a:gd name="T24" fmla="*/ 143 w 176"/>
              <a:gd name="T25" fmla="*/ 52 h 148"/>
              <a:gd name="T26" fmla="*/ 120 w 176"/>
              <a:gd name="T27" fmla="*/ 23 h 148"/>
              <a:gd name="T28" fmla="*/ 89 w 176"/>
              <a:gd name="T29" fmla="*/ 4 h 148"/>
              <a:gd name="T30" fmla="*/ 49 w 176"/>
              <a:gd name="T31" fmla="*/ 0 h 148"/>
              <a:gd name="T32" fmla="*/ 0 w 176"/>
              <a:gd name="T33" fmla="*/ 18 h 148"/>
              <a:gd name="T34" fmla="*/ 5 w 176"/>
              <a:gd name="T35" fmla="*/ 3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48">
                <a:moveTo>
                  <a:pt x="5" y="36"/>
                </a:moveTo>
                <a:lnTo>
                  <a:pt x="10" y="33"/>
                </a:lnTo>
                <a:lnTo>
                  <a:pt x="21" y="28"/>
                </a:lnTo>
                <a:lnTo>
                  <a:pt x="41" y="23"/>
                </a:lnTo>
                <a:lnTo>
                  <a:pt x="63" y="23"/>
                </a:lnTo>
                <a:lnTo>
                  <a:pt x="89" y="33"/>
                </a:lnTo>
                <a:lnTo>
                  <a:pt x="119" y="54"/>
                </a:lnTo>
                <a:lnTo>
                  <a:pt x="148" y="92"/>
                </a:lnTo>
                <a:lnTo>
                  <a:pt x="176" y="148"/>
                </a:lnTo>
                <a:lnTo>
                  <a:pt x="174" y="140"/>
                </a:lnTo>
                <a:lnTo>
                  <a:pt x="169" y="116"/>
                </a:lnTo>
                <a:lnTo>
                  <a:pt x="159" y="87"/>
                </a:lnTo>
                <a:lnTo>
                  <a:pt x="143" y="52"/>
                </a:lnTo>
                <a:lnTo>
                  <a:pt x="120" y="23"/>
                </a:lnTo>
                <a:lnTo>
                  <a:pt x="89" y="4"/>
                </a:lnTo>
                <a:lnTo>
                  <a:pt x="49" y="0"/>
                </a:lnTo>
                <a:lnTo>
                  <a:pt x="0" y="18"/>
                </a:lnTo>
                <a:lnTo>
                  <a:pt x="5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9" name="Freeform 37"/>
          <p:cNvSpPr>
            <a:spLocks/>
          </p:cNvSpPr>
          <p:nvPr/>
        </p:nvSpPr>
        <p:spPr bwMode="auto">
          <a:xfrm>
            <a:off x="4810125" y="4640263"/>
            <a:ext cx="103188" cy="103188"/>
          </a:xfrm>
          <a:custGeom>
            <a:avLst/>
            <a:gdLst>
              <a:gd name="T0" fmla="*/ 65 w 65"/>
              <a:gd name="T1" fmla="*/ 59 h 65"/>
              <a:gd name="T2" fmla="*/ 56 w 65"/>
              <a:gd name="T3" fmla="*/ 65 h 65"/>
              <a:gd name="T4" fmla="*/ 54 w 65"/>
              <a:gd name="T5" fmla="*/ 64 h 65"/>
              <a:gd name="T6" fmla="*/ 52 w 65"/>
              <a:gd name="T7" fmla="*/ 59 h 65"/>
              <a:gd name="T8" fmla="*/ 47 w 65"/>
              <a:gd name="T9" fmla="*/ 52 h 65"/>
              <a:gd name="T10" fmla="*/ 41 w 65"/>
              <a:gd name="T11" fmla="*/ 44 h 65"/>
              <a:gd name="T12" fmla="*/ 34 w 65"/>
              <a:gd name="T13" fmla="*/ 36 h 65"/>
              <a:gd name="T14" fmla="*/ 25 w 65"/>
              <a:gd name="T15" fmla="*/ 28 h 65"/>
              <a:gd name="T16" fmla="*/ 13 w 65"/>
              <a:gd name="T17" fmla="*/ 21 h 65"/>
              <a:gd name="T18" fmla="*/ 0 w 65"/>
              <a:gd name="T19" fmla="*/ 15 h 65"/>
              <a:gd name="T20" fmla="*/ 2 w 65"/>
              <a:gd name="T21" fmla="*/ 0 h 65"/>
              <a:gd name="T22" fmla="*/ 17 w 65"/>
              <a:gd name="T23" fmla="*/ 7 h 65"/>
              <a:gd name="T24" fmla="*/ 30 w 65"/>
              <a:gd name="T25" fmla="*/ 17 h 65"/>
              <a:gd name="T26" fmla="*/ 41 w 65"/>
              <a:gd name="T27" fmla="*/ 26 h 65"/>
              <a:gd name="T28" fmla="*/ 49 w 65"/>
              <a:gd name="T29" fmla="*/ 35 h 65"/>
              <a:gd name="T30" fmla="*/ 56 w 65"/>
              <a:gd name="T31" fmla="*/ 44 h 65"/>
              <a:gd name="T32" fmla="*/ 61 w 65"/>
              <a:gd name="T33" fmla="*/ 51 h 65"/>
              <a:gd name="T34" fmla="*/ 64 w 65"/>
              <a:gd name="T35" fmla="*/ 57 h 65"/>
              <a:gd name="T36" fmla="*/ 65 w 65"/>
              <a:gd name="T37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65" y="59"/>
                </a:moveTo>
                <a:lnTo>
                  <a:pt x="56" y="65"/>
                </a:lnTo>
                <a:lnTo>
                  <a:pt x="54" y="64"/>
                </a:lnTo>
                <a:lnTo>
                  <a:pt x="52" y="59"/>
                </a:lnTo>
                <a:lnTo>
                  <a:pt x="47" y="52"/>
                </a:lnTo>
                <a:lnTo>
                  <a:pt x="41" y="44"/>
                </a:lnTo>
                <a:lnTo>
                  <a:pt x="34" y="36"/>
                </a:lnTo>
                <a:lnTo>
                  <a:pt x="25" y="28"/>
                </a:lnTo>
                <a:lnTo>
                  <a:pt x="13" y="21"/>
                </a:lnTo>
                <a:lnTo>
                  <a:pt x="0" y="15"/>
                </a:lnTo>
                <a:lnTo>
                  <a:pt x="2" y="0"/>
                </a:lnTo>
                <a:lnTo>
                  <a:pt x="17" y="7"/>
                </a:lnTo>
                <a:lnTo>
                  <a:pt x="30" y="17"/>
                </a:lnTo>
                <a:lnTo>
                  <a:pt x="41" y="26"/>
                </a:lnTo>
                <a:lnTo>
                  <a:pt x="49" y="35"/>
                </a:lnTo>
                <a:lnTo>
                  <a:pt x="56" y="44"/>
                </a:lnTo>
                <a:lnTo>
                  <a:pt x="61" y="51"/>
                </a:lnTo>
                <a:lnTo>
                  <a:pt x="64" y="57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0" name="Freeform 38"/>
          <p:cNvSpPr>
            <a:spLocks/>
          </p:cNvSpPr>
          <p:nvPr/>
        </p:nvSpPr>
        <p:spPr bwMode="auto">
          <a:xfrm>
            <a:off x="3659188" y="4259263"/>
            <a:ext cx="95250" cy="58738"/>
          </a:xfrm>
          <a:custGeom>
            <a:avLst/>
            <a:gdLst>
              <a:gd name="T0" fmla="*/ 60 w 60"/>
              <a:gd name="T1" fmla="*/ 3 h 37"/>
              <a:gd name="T2" fmla="*/ 58 w 60"/>
              <a:gd name="T3" fmla="*/ 17 h 37"/>
              <a:gd name="T4" fmla="*/ 52 w 60"/>
              <a:gd name="T5" fmla="*/ 16 h 37"/>
              <a:gd name="T6" fmla="*/ 39 w 60"/>
              <a:gd name="T7" fmla="*/ 14 h 37"/>
              <a:gd name="T8" fmla="*/ 24 w 60"/>
              <a:gd name="T9" fmla="*/ 21 h 37"/>
              <a:gd name="T10" fmla="*/ 11 w 60"/>
              <a:gd name="T11" fmla="*/ 37 h 37"/>
              <a:gd name="T12" fmla="*/ 0 w 60"/>
              <a:gd name="T13" fmla="*/ 29 h 37"/>
              <a:gd name="T14" fmla="*/ 6 w 60"/>
              <a:gd name="T15" fmla="*/ 17 h 37"/>
              <a:gd name="T16" fmla="*/ 13 w 60"/>
              <a:gd name="T17" fmla="*/ 9 h 37"/>
              <a:gd name="T18" fmla="*/ 21 w 60"/>
              <a:gd name="T19" fmla="*/ 4 h 37"/>
              <a:gd name="T20" fmla="*/ 30 w 60"/>
              <a:gd name="T21" fmla="*/ 1 h 37"/>
              <a:gd name="T22" fmla="*/ 39 w 60"/>
              <a:gd name="T23" fmla="*/ 0 h 37"/>
              <a:gd name="T24" fmla="*/ 47 w 60"/>
              <a:gd name="T25" fmla="*/ 0 h 37"/>
              <a:gd name="T26" fmla="*/ 53 w 60"/>
              <a:gd name="T27" fmla="*/ 1 h 37"/>
              <a:gd name="T28" fmla="*/ 60 w 60"/>
              <a:gd name="T29" fmla="*/ 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" h="37">
                <a:moveTo>
                  <a:pt x="60" y="3"/>
                </a:moveTo>
                <a:lnTo>
                  <a:pt x="58" y="17"/>
                </a:lnTo>
                <a:lnTo>
                  <a:pt x="52" y="16"/>
                </a:lnTo>
                <a:lnTo>
                  <a:pt x="39" y="14"/>
                </a:lnTo>
                <a:lnTo>
                  <a:pt x="24" y="21"/>
                </a:lnTo>
                <a:lnTo>
                  <a:pt x="11" y="37"/>
                </a:lnTo>
                <a:lnTo>
                  <a:pt x="0" y="29"/>
                </a:lnTo>
                <a:lnTo>
                  <a:pt x="6" y="17"/>
                </a:lnTo>
                <a:lnTo>
                  <a:pt x="13" y="9"/>
                </a:lnTo>
                <a:lnTo>
                  <a:pt x="21" y="4"/>
                </a:lnTo>
                <a:lnTo>
                  <a:pt x="30" y="1"/>
                </a:lnTo>
                <a:lnTo>
                  <a:pt x="39" y="0"/>
                </a:lnTo>
                <a:lnTo>
                  <a:pt x="47" y="0"/>
                </a:lnTo>
                <a:lnTo>
                  <a:pt x="53" y="1"/>
                </a:lnTo>
                <a:lnTo>
                  <a:pt x="6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1" name="Freeform 39"/>
          <p:cNvSpPr>
            <a:spLocks/>
          </p:cNvSpPr>
          <p:nvPr/>
        </p:nvSpPr>
        <p:spPr bwMode="auto">
          <a:xfrm>
            <a:off x="3725863" y="4008438"/>
            <a:ext cx="127000" cy="166688"/>
          </a:xfrm>
          <a:custGeom>
            <a:avLst/>
            <a:gdLst>
              <a:gd name="T0" fmla="*/ 80 w 80"/>
              <a:gd name="T1" fmla="*/ 53 h 105"/>
              <a:gd name="T2" fmla="*/ 76 w 80"/>
              <a:gd name="T3" fmla="*/ 75 h 105"/>
              <a:gd name="T4" fmla="*/ 68 w 80"/>
              <a:gd name="T5" fmla="*/ 91 h 105"/>
              <a:gd name="T6" fmla="*/ 55 w 80"/>
              <a:gd name="T7" fmla="*/ 102 h 105"/>
              <a:gd name="T8" fmla="*/ 41 w 80"/>
              <a:gd name="T9" fmla="*/ 105 h 105"/>
              <a:gd name="T10" fmla="*/ 24 w 80"/>
              <a:gd name="T11" fmla="*/ 102 h 105"/>
              <a:gd name="T12" fmla="*/ 11 w 80"/>
              <a:gd name="T13" fmla="*/ 91 h 105"/>
              <a:gd name="T14" fmla="*/ 3 w 80"/>
              <a:gd name="T15" fmla="*/ 75 h 105"/>
              <a:gd name="T16" fmla="*/ 0 w 80"/>
              <a:gd name="T17" fmla="*/ 53 h 105"/>
              <a:gd name="T18" fmla="*/ 3 w 80"/>
              <a:gd name="T19" fmla="*/ 32 h 105"/>
              <a:gd name="T20" fmla="*/ 11 w 80"/>
              <a:gd name="T21" fmla="*/ 16 h 105"/>
              <a:gd name="T22" fmla="*/ 24 w 80"/>
              <a:gd name="T23" fmla="*/ 5 h 105"/>
              <a:gd name="T24" fmla="*/ 41 w 80"/>
              <a:gd name="T25" fmla="*/ 0 h 105"/>
              <a:gd name="T26" fmla="*/ 55 w 80"/>
              <a:gd name="T27" fmla="*/ 5 h 105"/>
              <a:gd name="T28" fmla="*/ 68 w 80"/>
              <a:gd name="T29" fmla="*/ 16 h 105"/>
              <a:gd name="T30" fmla="*/ 76 w 80"/>
              <a:gd name="T31" fmla="*/ 32 h 105"/>
              <a:gd name="T32" fmla="*/ 80 w 80"/>
              <a:gd name="T33" fmla="*/ 5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05">
                <a:moveTo>
                  <a:pt x="80" y="53"/>
                </a:moveTo>
                <a:lnTo>
                  <a:pt x="76" y="75"/>
                </a:lnTo>
                <a:lnTo>
                  <a:pt x="68" y="91"/>
                </a:lnTo>
                <a:lnTo>
                  <a:pt x="55" y="102"/>
                </a:lnTo>
                <a:lnTo>
                  <a:pt x="41" y="105"/>
                </a:lnTo>
                <a:lnTo>
                  <a:pt x="24" y="102"/>
                </a:lnTo>
                <a:lnTo>
                  <a:pt x="11" y="91"/>
                </a:lnTo>
                <a:lnTo>
                  <a:pt x="3" y="75"/>
                </a:lnTo>
                <a:lnTo>
                  <a:pt x="0" y="53"/>
                </a:lnTo>
                <a:lnTo>
                  <a:pt x="3" y="32"/>
                </a:lnTo>
                <a:lnTo>
                  <a:pt x="11" y="16"/>
                </a:lnTo>
                <a:lnTo>
                  <a:pt x="24" y="5"/>
                </a:lnTo>
                <a:lnTo>
                  <a:pt x="41" y="0"/>
                </a:lnTo>
                <a:lnTo>
                  <a:pt x="55" y="5"/>
                </a:lnTo>
                <a:lnTo>
                  <a:pt x="68" y="16"/>
                </a:lnTo>
                <a:lnTo>
                  <a:pt x="76" y="32"/>
                </a:lnTo>
                <a:lnTo>
                  <a:pt x="80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2" name="Freeform 40"/>
          <p:cNvSpPr>
            <a:spLocks/>
          </p:cNvSpPr>
          <p:nvPr/>
        </p:nvSpPr>
        <p:spPr bwMode="auto">
          <a:xfrm>
            <a:off x="4754563" y="4348163"/>
            <a:ext cx="125413" cy="168275"/>
          </a:xfrm>
          <a:custGeom>
            <a:avLst/>
            <a:gdLst>
              <a:gd name="T0" fmla="*/ 79 w 79"/>
              <a:gd name="T1" fmla="*/ 53 h 106"/>
              <a:gd name="T2" fmla="*/ 76 w 79"/>
              <a:gd name="T3" fmla="*/ 74 h 106"/>
              <a:gd name="T4" fmla="*/ 68 w 79"/>
              <a:gd name="T5" fmla="*/ 90 h 106"/>
              <a:gd name="T6" fmla="*/ 55 w 79"/>
              <a:gd name="T7" fmla="*/ 101 h 106"/>
              <a:gd name="T8" fmla="*/ 39 w 79"/>
              <a:gd name="T9" fmla="*/ 106 h 106"/>
              <a:gd name="T10" fmla="*/ 24 w 79"/>
              <a:gd name="T11" fmla="*/ 101 h 106"/>
              <a:gd name="T12" fmla="*/ 11 w 79"/>
              <a:gd name="T13" fmla="*/ 90 h 106"/>
              <a:gd name="T14" fmla="*/ 3 w 79"/>
              <a:gd name="T15" fmla="*/ 74 h 106"/>
              <a:gd name="T16" fmla="*/ 0 w 79"/>
              <a:gd name="T17" fmla="*/ 53 h 106"/>
              <a:gd name="T18" fmla="*/ 3 w 79"/>
              <a:gd name="T19" fmla="*/ 31 h 106"/>
              <a:gd name="T20" fmla="*/ 11 w 79"/>
              <a:gd name="T21" fmla="*/ 15 h 106"/>
              <a:gd name="T22" fmla="*/ 24 w 79"/>
              <a:gd name="T23" fmla="*/ 4 h 106"/>
              <a:gd name="T24" fmla="*/ 39 w 79"/>
              <a:gd name="T25" fmla="*/ 0 h 106"/>
              <a:gd name="T26" fmla="*/ 55 w 79"/>
              <a:gd name="T27" fmla="*/ 4 h 106"/>
              <a:gd name="T28" fmla="*/ 68 w 79"/>
              <a:gd name="T29" fmla="*/ 15 h 106"/>
              <a:gd name="T30" fmla="*/ 76 w 79"/>
              <a:gd name="T31" fmla="*/ 31 h 106"/>
              <a:gd name="T32" fmla="*/ 79 w 79"/>
              <a:gd name="T3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106">
                <a:moveTo>
                  <a:pt x="79" y="53"/>
                </a:moveTo>
                <a:lnTo>
                  <a:pt x="76" y="74"/>
                </a:lnTo>
                <a:lnTo>
                  <a:pt x="68" y="90"/>
                </a:lnTo>
                <a:lnTo>
                  <a:pt x="55" y="101"/>
                </a:lnTo>
                <a:lnTo>
                  <a:pt x="39" y="106"/>
                </a:lnTo>
                <a:lnTo>
                  <a:pt x="24" y="101"/>
                </a:lnTo>
                <a:lnTo>
                  <a:pt x="11" y="90"/>
                </a:lnTo>
                <a:lnTo>
                  <a:pt x="3" y="74"/>
                </a:lnTo>
                <a:lnTo>
                  <a:pt x="0" y="53"/>
                </a:lnTo>
                <a:lnTo>
                  <a:pt x="3" y="31"/>
                </a:lnTo>
                <a:lnTo>
                  <a:pt x="11" y="15"/>
                </a:lnTo>
                <a:lnTo>
                  <a:pt x="24" y="4"/>
                </a:lnTo>
                <a:lnTo>
                  <a:pt x="39" y="0"/>
                </a:lnTo>
                <a:lnTo>
                  <a:pt x="55" y="4"/>
                </a:lnTo>
                <a:lnTo>
                  <a:pt x="68" y="15"/>
                </a:lnTo>
                <a:lnTo>
                  <a:pt x="76" y="31"/>
                </a:lnTo>
                <a:lnTo>
                  <a:pt x="79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3" name="Freeform 41"/>
          <p:cNvSpPr>
            <a:spLocks/>
          </p:cNvSpPr>
          <p:nvPr/>
        </p:nvSpPr>
        <p:spPr bwMode="auto">
          <a:xfrm>
            <a:off x="3727450" y="3995738"/>
            <a:ext cx="63500" cy="58738"/>
          </a:xfrm>
          <a:custGeom>
            <a:avLst/>
            <a:gdLst>
              <a:gd name="T0" fmla="*/ 40 w 40"/>
              <a:gd name="T1" fmla="*/ 19 h 37"/>
              <a:gd name="T2" fmla="*/ 38 w 40"/>
              <a:gd name="T3" fmla="*/ 26 h 37"/>
              <a:gd name="T4" fmla="*/ 35 w 40"/>
              <a:gd name="T5" fmla="*/ 32 h 37"/>
              <a:gd name="T6" fmla="*/ 28 w 40"/>
              <a:gd name="T7" fmla="*/ 35 h 37"/>
              <a:gd name="T8" fmla="*/ 20 w 40"/>
              <a:gd name="T9" fmla="*/ 37 h 37"/>
              <a:gd name="T10" fmla="*/ 14 w 40"/>
              <a:gd name="T11" fmla="*/ 35 h 37"/>
              <a:gd name="T12" fmla="*/ 7 w 40"/>
              <a:gd name="T13" fmla="*/ 32 h 37"/>
              <a:gd name="T14" fmla="*/ 2 w 40"/>
              <a:gd name="T15" fmla="*/ 26 h 37"/>
              <a:gd name="T16" fmla="*/ 0 w 40"/>
              <a:gd name="T17" fmla="*/ 19 h 37"/>
              <a:gd name="T18" fmla="*/ 2 w 40"/>
              <a:gd name="T19" fmla="*/ 11 h 37"/>
              <a:gd name="T20" fmla="*/ 7 w 40"/>
              <a:gd name="T21" fmla="*/ 4 h 37"/>
              <a:gd name="T22" fmla="*/ 14 w 40"/>
              <a:gd name="T23" fmla="*/ 1 h 37"/>
              <a:gd name="T24" fmla="*/ 20 w 40"/>
              <a:gd name="T25" fmla="*/ 0 h 37"/>
              <a:gd name="T26" fmla="*/ 28 w 40"/>
              <a:gd name="T27" fmla="*/ 1 h 37"/>
              <a:gd name="T28" fmla="*/ 35 w 40"/>
              <a:gd name="T29" fmla="*/ 4 h 37"/>
              <a:gd name="T30" fmla="*/ 38 w 40"/>
              <a:gd name="T31" fmla="*/ 11 h 37"/>
              <a:gd name="T32" fmla="*/ 40 w 40"/>
              <a:gd name="T33" fmla="*/ 19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37">
                <a:moveTo>
                  <a:pt x="40" y="19"/>
                </a:moveTo>
                <a:lnTo>
                  <a:pt x="38" y="26"/>
                </a:lnTo>
                <a:lnTo>
                  <a:pt x="35" y="32"/>
                </a:lnTo>
                <a:lnTo>
                  <a:pt x="28" y="35"/>
                </a:lnTo>
                <a:lnTo>
                  <a:pt x="20" y="37"/>
                </a:lnTo>
                <a:lnTo>
                  <a:pt x="14" y="35"/>
                </a:lnTo>
                <a:lnTo>
                  <a:pt x="7" y="32"/>
                </a:lnTo>
                <a:lnTo>
                  <a:pt x="2" y="26"/>
                </a:lnTo>
                <a:lnTo>
                  <a:pt x="0" y="19"/>
                </a:lnTo>
                <a:lnTo>
                  <a:pt x="2" y="11"/>
                </a:lnTo>
                <a:lnTo>
                  <a:pt x="7" y="4"/>
                </a:lnTo>
                <a:lnTo>
                  <a:pt x="14" y="1"/>
                </a:lnTo>
                <a:lnTo>
                  <a:pt x="20" y="0"/>
                </a:lnTo>
                <a:lnTo>
                  <a:pt x="28" y="1"/>
                </a:lnTo>
                <a:lnTo>
                  <a:pt x="35" y="4"/>
                </a:lnTo>
                <a:lnTo>
                  <a:pt x="38" y="11"/>
                </a:lnTo>
                <a:lnTo>
                  <a:pt x="4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4" name="Freeform 42"/>
          <p:cNvSpPr>
            <a:spLocks/>
          </p:cNvSpPr>
          <p:nvPr/>
        </p:nvSpPr>
        <p:spPr bwMode="auto">
          <a:xfrm>
            <a:off x="4767263" y="4348163"/>
            <a:ext cx="58738" cy="60325"/>
          </a:xfrm>
          <a:custGeom>
            <a:avLst/>
            <a:gdLst>
              <a:gd name="T0" fmla="*/ 37 w 37"/>
              <a:gd name="T1" fmla="*/ 18 h 38"/>
              <a:gd name="T2" fmla="*/ 35 w 37"/>
              <a:gd name="T3" fmla="*/ 27 h 38"/>
              <a:gd name="T4" fmla="*/ 32 w 37"/>
              <a:gd name="T5" fmla="*/ 33 h 38"/>
              <a:gd name="T6" fmla="*/ 26 w 37"/>
              <a:gd name="T7" fmla="*/ 36 h 38"/>
              <a:gd name="T8" fmla="*/ 19 w 37"/>
              <a:gd name="T9" fmla="*/ 38 h 38"/>
              <a:gd name="T10" fmla="*/ 11 w 37"/>
              <a:gd name="T11" fmla="*/ 36 h 38"/>
              <a:gd name="T12" fmla="*/ 5 w 37"/>
              <a:gd name="T13" fmla="*/ 33 h 38"/>
              <a:gd name="T14" fmla="*/ 1 w 37"/>
              <a:gd name="T15" fmla="*/ 27 h 38"/>
              <a:gd name="T16" fmla="*/ 0 w 37"/>
              <a:gd name="T17" fmla="*/ 18 h 38"/>
              <a:gd name="T18" fmla="*/ 1 w 37"/>
              <a:gd name="T19" fmla="*/ 12 h 38"/>
              <a:gd name="T20" fmla="*/ 5 w 37"/>
              <a:gd name="T21" fmla="*/ 5 h 38"/>
              <a:gd name="T22" fmla="*/ 11 w 37"/>
              <a:gd name="T23" fmla="*/ 2 h 38"/>
              <a:gd name="T24" fmla="*/ 19 w 37"/>
              <a:gd name="T25" fmla="*/ 0 h 38"/>
              <a:gd name="T26" fmla="*/ 26 w 37"/>
              <a:gd name="T27" fmla="*/ 2 h 38"/>
              <a:gd name="T28" fmla="*/ 32 w 37"/>
              <a:gd name="T29" fmla="*/ 5 h 38"/>
              <a:gd name="T30" fmla="*/ 35 w 37"/>
              <a:gd name="T31" fmla="*/ 12 h 38"/>
              <a:gd name="T32" fmla="*/ 37 w 37"/>
              <a:gd name="T33" fmla="*/ 1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7" h="38">
                <a:moveTo>
                  <a:pt x="37" y="18"/>
                </a:moveTo>
                <a:lnTo>
                  <a:pt x="35" y="27"/>
                </a:lnTo>
                <a:lnTo>
                  <a:pt x="32" y="33"/>
                </a:lnTo>
                <a:lnTo>
                  <a:pt x="26" y="36"/>
                </a:lnTo>
                <a:lnTo>
                  <a:pt x="19" y="38"/>
                </a:lnTo>
                <a:lnTo>
                  <a:pt x="11" y="36"/>
                </a:lnTo>
                <a:lnTo>
                  <a:pt x="5" y="33"/>
                </a:lnTo>
                <a:lnTo>
                  <a:pt x="1" y="27"/>
                </a:lnTo>
                <a:lnTo>
                  <a:pt x="0" y="18"/>
                </a:lnTo>
                <a:lnTo>
                  <a:pt x="1" y="12"/>
                </a:lnTo>
                <a:lnTo>
                  <a:pt x="5" y="5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2" y="5"/>
                </a:lnTo>
                <a:lnTo>
                  <a:pt x="35" y="12"/>
                </a:lnTo>
                <a:lnTo>
                  <a:pt x="3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5" name="Freeform 43"/>
          <p:cNvSpPr>
            <a:spLocks/>
          </p:cNvSpPr>
          <p:nvPr/>
        </p:nvSpPr>
        <p:spPr bwMode="auto">
          <a:xfrm>
            <a:off x="5786438" y="4743451"/>
            <a:ext cx="1192213" cy="471488"/>
          </a:xfrm>
          <a:custGeom>
            <a:avLst/>
            <a:gdLst>
              <a:gd name="T0" fmla="*/ 532 w 751"/>
              <a:gd name="T1" fmla="*/ 194 h 297"/>
              <a:gd name="T2" fmla="*/ 516 w 751"/>
              <a:gd name="T3" fmla="*/ 199 h 297"/>
              <a:gd name="T4" fmla="*/ 490 w 751"/>
              <a:gd name="T5" fmla="*/ 209 h 297"/>
              <a:gd name="T6" fmla="*/ 464 w 751"/>
              <a:gd name="T7" fmla="*/ 223 h 297"/>
              <a:gd name="T8" fmla="*/ 396 w 751"/>
              <a:gd name="T9" fmla="*/ 254 h 297"/>
              <a:gd name="T10" fmla="*/ 297 w 751"/>
              <a:gd name="T11" fmla="*/ 285 h 297"/>
              <a:gd name="T12" fmla="*/ 178 w 751"/>
              <a:gd name="T13" fmla="*/ 297 h 297"/>
              <a:gd name="T14" fmla="*/ 54 w 751"/>
              <a:gd name="T15" fmla="*/ 274 h 297"/>
              <a:gd name="T16" fmla="*/ 4 w 751"/>
              <a:gd name="T17" fmla="*/ 31 h 297"/>
              <a:gd name="T18" fmla="*/ 39 w 751"/>
              <a:gd name="T19" fmla="*/ 59 h 297"/>
              <a:gd name="T20" fmla="*/ 118 w 751"/>
              <a:gd name="T21" fmla="*/ 103 h 297"/>
              <a:gd name="T22" fmla="*/ 228 w 751"/>
              <a:gd name="T23" fmla="*/ 140 h 297"/>
              <a:gd name="T24" fmla="*/ 368 w 751"/>
              <a:gd name="T25" fmla="*/ 153 h 297"/>
              <a:gd name="T26" fmla="*/ 532 w 751"/>
              <a:gd name="T27" fmla="*/ 119 h 297"/>
              <a:gd name="T28" fmla="*/ 519 w 751"/>
              <a:gd name="T29" fmla="*/ 51 h 297"/>
              <a:gd name="T30" fmla="*/ 546 w 751"/>
              <a:gd name="T31" fmla="*/ 2 h 297"/>
              <a:gd name="T32" fmla="*/ 573 w 751"/>
              <a:gd name="T33" fmla="*/ 10 h 297"/>
              <a:gd name="T34" fmla="*/ 576 w 751"/>
              <a:gd name="T35" fmla="*/ 38 h 297"/>
              <a:gd name="T36" fmla="*/ 573 w 751"/>
              <a:gd name="T37" fmla="*/ 88 h 297"/>
              <a:gd name="T38" fmla="*/ 578 w 751"/>
              <a:gd name="T39" fmla="*/ 95 h 297"/>
              <a:gd name="T40" fmla="*/ 585 w 751"/>
              <a:gd name="T41" fmla="*/ 95 h 297"/>
              <a:gd name="T42" fmla="*/ 606 w 751"/>
              <a:gd name="T43" fmla="*/ 93 h 297"/>
              <a:gd name="T44" fmla="*/ 615 w 751"/>
              <a:gd name="T45" fmla="*/ 88 h 297"/>
              <a:gd name="T46" fmla="*/ 632 w 751"/>
              <a:gd name="T47" fmla="*/ 87 h 297"/>
              <a:gd name="T48" fmla="*/ 663 w 751"/>
              <a:gd name="T49" fmla="*/ 72 h 297"/>
              <a:gd name="T50" fmla="*/ 690 w 751"/>
              <a:gd name="T51" fmla="*/ 30 h 297"/>
              <a:gd name="T52" fmla="*/ 711 w 751"/>
              <a:gd name="T53" fmla="*/ 13 h 297"/>
              <a:gd name="T54" fmla="*/ 736 w 751"/>
              <a:gd name="T55" fmla="*/ 26 h 297"/>
              <a:gd name="T56" fmla="*/ 728 w 751"/>
              <a:gd name="T57" fmla="*/ 69 h 297"/>
              <a:gd name="T58" fmla="*/ 685 w 751"/>
              <a:gd name="T59" fmla="*/ 118 h 297"/>
              <a:gd name="T60" fmla="*/ 637 w 751"/>
              <a:gd name="T61" fmla="*/ 135 h 297"/>
              <a:gd name="T62" fmla="*/ 651 w 751"/>
              <a:gd name="T63" fmla="*/ 135 h 297"/>
              <a:gd name="T64" fmla="*/ 685 w 751"/>
              <a:gd name="T65" fmla="*/ 127 h 297"/>
              <a:gd name="T66" fmla="*/ 705 w 751"/>
              <a:gd name="T67" fmla="*/ 116 h 297"/>
              <a:gd name="T68" fmla="*/ 731 w 751"/>
              <a:gd name="T69" fmla="*/ 106 h 297"/>
              <a:gd name="T70" fmla="*/ 751 w 751"/>
              <a:gd name="T71" fmla="*/ 127 h 297"/>
              <a:gd name="T72" fmla="*/ 736 w 751"/>
              <a:gd name="T73" fmla="*/ 157 h 297"/>
              <a:gd name="T74" fmla="*/ 694 w 751"/>
              <a:gd name="T75" fmla="*/ 178 h 297"/>
              <a:gd name="T76" fmla="*/ 645 w 751"/>
              <a:gd name="T77" fmla="*/ 186 h 297"/>
              <a:gd name="T78" fmla="*/ 646 w 751"/>
              <a:gd name="T79" fmla="*/ 191 h 297"/>
              <a:gd name="T80" fmla="*/ 669 w 751"/>
              <a:gd name="T81" fmla="*/ 192 h 297"/>
              <a:gd name="T82" fmla="*/ 689 w 751"/>
              <a:gd name="T83" fmla="*/ 184 h 297"/>
              <a:gd name="T84" fmla="*/ 716 w 751"/>
              <a:gd name="T85" fmla="*/ 184 h 297"/>
              <a:gd name="T86" fmla="*/ 728 w 751"/>
              <a:gd name="T87" fmla="*/ 210 h 297"/>
              <a:gd name="T88" fmla="*/ 689 w 751"/>
              <a:gd name="T89" fmla="*/ 240 h 297"/>
              <a:gd name="T90" fmla="*/ 601 w 751"/>
              <a:gd name="T91" fmla="*/ 231 h 297"/>
              <a:gd name="T92" fmla="*/ 541 w 751"/>
              <a:gd name="T93" fmla="*/ 20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1" h="297">
                <a:moveTo>
                  <a:pt x="534" y="197"/>
                </a:moveTo>
                <a:lnTo>
                  <a:pt x="532" y="196"/>
                </a:lnTo>
                <a:lnTo>
                  <a:pt x="532" y="194"/>
                </a:lnTo>
                <a:lnTo>
                  <a:pt x="532" y="194"/>
                </a:lnTo>
                <a:lnTo>
                  <a:pt x="531" y="192"/>
                </a:lnTo>
                <a:lnTo>
                  <a:pt x="516" y="199"/>
                </a:lnTo>
                <a:lnTo>
                  <a:pt x="503" y="204"/>
                </a:lnTo>
                <a:lnTo>
                  <a:pt x="493" y="207"/>
                </a:lnTo>
                <a:lnTo>
                  <a:pt x="490" y="209"/>
                </a:lnTo>
                <a:lnTo>
                  <a:pt x="487" y="210"/>
                </a:lnTo>
                <a:lnTo>
                  <a:pt x="479" y="215"/>
                </a:lnTo>
                <a:lnTo>
                  <a:pt x="464" y="223"/>
                </a:lnTo>
                <a:lnTo>
                  <a:pt x="446" y="233"/>
                </a:lnTo>
                <a:lnTo>
                  <a:pt x="422" y="243"/>
                </a:lnTo>
                <a:lnTo>
                  <a:pt x="396" y="254"/>
                </a:lnTo>
                <a:lnTo>
                  <a:pt x="365" y="266"/>
                </a:lnTo>
                <a:lnTo>
                  <a:pt x="332" y="275"/>
                </a:lnTo>
                <a:lnTo>
                  <a:pt x="297" y="285"/>
                </a:lnTo>
                <a:lnTo>
                  <a:pt x="257" y="292"/>
                </a:lnTo>
                <a:lnTo>
                  <a:pt x="218" y="297"/>
                </a:lnTo>
                <a:lnTo>
                  <a:pt x="178" y="297"/>
                </a:lnTo>
                <a:lnTo>
                  <a:pt x="137" y="295"/>
                </a:lnTo>
                <a:lnTo>
                  <a:pt x="95" y="287"/>
                </a:lnTo>
                <a:lnTo>
                  <a:pt x="54" y="274"/>
                </a:lnTo>
                <a:lnTo>
                  <a:pt x="13" y="256"/>
                </a:lnTo>
                <a:lnTo>
                  <a:pt x="0" y="30"/>
                </a:lnTo>
                <a:lnTo>
                  <a:pt x="4" y="31"/>
                </a:lnTo>
                <a:lnTo>
                  <a:pt x="10" y="38"/>
                </a:lnTo>
                <a:lnTo>
                  <a:pt x="23" y="48"/>
                </a:lnTo>
                <a:lnTo>
                  <a:pt x="39" y="59"/>
                </a:lnTo>
                <a:lnTo>
                  <a:pt x="62" y="74"/>
                </a:lnTo>
                <a:lnTo>
                  <a:pt x="87" y="88"/>
                </a:lnTo>
                <a:lnTo>
                  <a:pt x="118" y="103"/>
                </a:lnTo>
                <a:lnTo>
                  <a:pt x="150" y="118"/>
                </a:lnTo>
                <a:lnTo>
                  <a:pt x="188" y="131"/>
                </a:lnTo>
                <a:lnTo>
                  <a:pt x="228" y="140"/>
                </a:lnTo>
                <a:lnTo>
                  <a:pt x="272" y="148"/>
                </a:lnTo>
                <a:lnTo>
                  <a:pt x="319" y="153"/>
                </a:lnTo>
                <a:lnTo>
                  <a:pt x="368" y="153"/>
                </a:lnTo>
                <a:lnTo>
                  <a:pt x="420" y="148"/>
                </a:lnTo>
                <a:lnTo>
                  <a:pt x="476" y="137"/>
                </a:lnTo>
                <a:lnTo>
                  <a:pt x="532" y="119"/>
                </a:lnTo>
                <a:lnTo>
                  <a:pt x="524" y="103"/>
                </a:lnTo>
                <a:lnTo>
                  <a:pt x="519" y="80"/>
                </a:lnTo>
                <a:lnTo>
                  <a:pt x="519" y="51"/>
                </a:lnTo>
                <a:lnTo>
                  <a:pt x="531" y="15"/>
                </a:lnTo>
                <a:lnTo>
                  <a:pt x="537" y="7"/>
                </a:lnTo>
                <a:lnTo>
                  <a:pt x="546" y="2"/>
                </a:lnTo>
                <a:lnTo>
                  <a:pt x="555" y="0"/>
                </a:lnTo>
                <a:lnTo>
                  <a:pt x="565" y="4"/>
                </a:lnTo>
                <a:lnTo>
                  <a:pt x="573" y="10"/>
                </a:lnTo>
                <a:lnTo>
                  <a:pt x="578" y="18"/>
                </a:lnTo>
                <a:lnTo>
                  <a:pt x="580" y="28"/>
                </a:lnTo>
                <a:lnTo>
                  <a:pt x="576" y="38"/>
                </a:lnTo>
                <a:lnTo>
                  <a:pt x="570" y="61"/>
                </a:lnTo>
                <a:lnTo>
                  <a:pt x="570" y="77"/>
                </a:lnTo>
                <a:lnTo>
                  <a:pt x="573" y="88"/>
                </a:lnTo>
                <a:lnTo>
                  <a:pt x="576" y="95"/>
                </a:lnTo>
                <a:lnTo>
                  <a:pt x="578" y="95"/>
                </a:lnTo>
                <a:lnTo>
                  <a:pt x="578" y="95"/>
                </a:lnTo>
                <a:lnTo>
                  <a:pt x="578" y="96"/>
                </a:lnTo>
                <a:lnTo>
                  <a:pt x="578" y="96"/>
                </a:lnTo>
                <a:lnTo>
                  <a:pt x="585" y="95"/>
                </a:lnTo>
                <a:lnTo>
                  <a:pt x="593" y="92"/>
                </a:lnTo>
                <a:lnTo>
                  <a:pt x="599" y="92"/>
                </a:lnTo>
                <a:lnTo>
                  <a:pt x="606" y="93"/>
                </a:lnTo>
                <a:lnTo>
                  <a:pt x="609" y="92"/>
                </a:lnTo>
                <a:lnTo>
                  <a:pt x="612" y="90"/>
                </a:lnTo>
                <a:lnTo>
                  <a:pt x="615" y="88"/>
                </a:lnTo>
                <a:lnTo>
                  <a:pt x="620" y="88"/>
                </a:lnTo>
                <a:lnTo>
                  <a:pt x="624" y="88"/>
                </a:lnTo>
                <a:lnTo>
                  <a:pt x="632" y="87"/>
                </a:lnTo>
                <a:lnTo>
                  <a:pt x="640" y="83"/>
                </a:lnTo>
                <a:lnTo>
                  <a:pt x="651" y="79"/>
                </a:lnTo>
                <a:lnTo>
                  <a:pt x="663" y="72"/>
                </a:lnTo>
                <a:lnTo>
                  <a:pt x="672" y="62"/>
                </a:lnTo>
                <a:lnTo>
                  <a:pt x="682" y="48"/>
                </a:lnTo>
                <a:lnTo>
                  <a:pt x="690" y="30"/>
                </a:lnTo>
                <a:lnTo>
                  <a:pt x="695" y="22"/>
                </a:lnTo>
                <a:lnTo>
                  <a:pt x="702" y="15"/>
                </a:lnTo>
                <a:lnTo>
                  <a:pt x="711" y="13"/>
                </a:lnTo>
                <a:lnTo>
                  <a:pt x="721" y="13"/>
                </a:lnTo>
                <a:lnTo>
                  <a:pt x="729" y="18"/>
                </a:lnTo>
                <a:lnTo>
                  <a:pt x="736" y="26"/>
                </a:lnTo>
                <a:lnTo>
                  <a:pt x="739" y="35"/>
                </a:lnTo>
                <a:lnTo>
                  <a:pt x="738" y="44"/>
                </a:lnTo>
                <a:lnTo>
                  <a:pt x="728" y="69"/>
                </a:lnTo>
                <a:lnTo>
                  <a:pt x="715" y="88"/>
                </a:lnTo>
                <a:lnTo>
                  <a:pt x="700" y="105"/>
                </a:lnTo>
                <a:lnTo>
                  <a:pt x="685" y="118"/>
                </a:lnTo>
                <a:lnTo>
                  <a:pt x="669" y="126"/>
                </a:lnTo>
                <a:lnTo>
                  <a:pt x="653" y="132"/>
                </a:lnTo>
                <a:lnTo>
                  <a:pt x="637" y="135"/>
                </a:lnTo>
                <a:lnTo>
                  <a:pt x="624" y="137"/>
                </a:lnTo>
                <a:lnTo>
                  <a:pt x="638" y="135"/>
                </a:lnTo>
                <a:lnTo>
                  <a:pt x="651" y="135"/>
                </a:lnTo>
                <a:lnTo>
                  <a:pt x="664" y="132"/>
                </a:lnTo>
                <a:lnTo>
                  <a:pt x="676" y="131"/>
                </a:lnTo>
                <a:lnTo>
                  <a:pt x="685" y="127"/>
                </a:lnTo>
                <a:lnTo>
                  <a:pt x="694" y="124"/>
                </a:lnTo>
                <a:lnTo>
                  <a:pt x="700" y="121"/>
                </a:lnTo>
                <a:lnTo>
                  <a:pt x="705" y="116"/>
                </a:lnTo>
                <a:lnTo>
                  <a:pt x="713" y="109"/>
                </a:lnTo>
                <a:lnTo>
                  <a:pt x="723" y="106"/>
                </a:lnTo>
                <a:lnTo>
                  <a:pt x="731" y="106"/>
                </a:lnTo>
                <a:lnTo>
                  <a:pt x="741" y="111"/>
                </a:lnTo>
                <a:lnTo>
                  <a:pt x="747" y="119"/>
                </a:lnTo>
                <a:lnTo>
                  <a:pt x="751" y="127"/>
                </a:lnTo>
                <a:lnTo>
                  <a:pt x="751" y="137"/>
                </a:lnTo>
                <a:lnTo>
                  <a:pt x="746" y="147"/>
                </a:lnTo>
                <a:lnTo>
                  <a:pt x="736" y="157"/>
                </a:lnTo>
                <a:lnTo>
                  <a:pt x="723" y="165"/>
                </a:lnTo>
                <a:lnTo>
                  <a:pt x="708" y="173"/>
                </a:lnTo>
                <a:lnTo>
                  <a:pt x="694" y="178"/>
                </a:lnTo>
                <a:lnTo>
                  <a:pt x="677" y="181"/>
                </a:lnTo>
                <a:lnTo>
                  <a:pt x="661" y="184"/>
                </a:lnTo>
                <a:lnTo>
                  <a:pt x="645" y="186"/>
                </a:lnTo>
                <a:lnTo>
                  <a:pt x="630" y="188"/>
                </a:lnTo>
                <a:lnTo>
                  <a:pt x="638" y="189"/>
                </a:lnTo>
                <a:lnTo>
                  <a:pt x="646" y="191"/>
                </a:lnTo>
                <a:lnTo>
                  <a:pt x="653" y="192"/>
                </a:lnTo>
                <a:lnTo>
                  <a:pt x="661" y="192"/>
                </a:lnTo>
                <a:lnTo>
                  <a:pt x="669" y="192"/>
                </a:lnTo>
                <a:lnTo>
                  <a:pt x="676" y="191"/>
                </a:lnTo>
                <a:lnTo>
                  <a:pt x="682" y="188"/>
                </a:lnTo>
                <a:lnTo>
                  <a:pt x="689" y="184"/>
                </a:lnTo>
                <a:lnTo>
                  <a:pt x="698" y="181"/>
                </a:lnTo>
                <a:lnTo>
                  <a:pt x="708" y="179"/>
                </a:lnTo>
                <a:lnTo>
                  <a:pt x="716" y="184"/>
                </a:lnTo>
                <a:lnTo>
                  <a:pt x="724" y="191"/>
                </a:lnTo>
                <a:lnTo>
                  <a:pt x="728" y="201"/>
                </a:lnTo>
                <a:lnTo>
                  <a:pt x="728" y="210"/>
                </a:lnTo>
                <a:lnTo>
                  <a:pt x="724" y="218"/>
                </a:lnTo>
                <a:lnTo>
                  <a:pt x="716" y="227"/>
                </a:lnTo>
                <a:lnTo>
                  <a:pt x="689" y="240"/>
                </a:lnTo>
                <a:lnTo>
                  <a:pt x="658" y="243"/>
                </a:lnTo>
                <a:lnTo>
                  <a:pt x="628" y="240"/>
                </a:lnTo>
                <a:lnTo>
                  <a:pt x="601" y="231"/>
                </a:lnTo>
                <a:lnTo>
                  <a:pt x="575" y="220"/>
                </a:lnTo>
                <a:lnTo>
                  <a:pt x="555" y="210"/>
                </a:lnTo>
                <a:lnTo>
                  <a:pt x="541" y="202"/>
                </a:lnTo>
                <a:lnTo>
                  <a:pt x="534" y="1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6" name="Freeform 44"/>
          <p:cNvSpPr>
            <a:spLocks/>
          </p:cNvSpPr>
          <p:nvPr/>
        </p:nvSpPr>
        <p:spPr bwMode="auto">
          <a:xfrm>
            <a:off x="6659563" y="3948113"/>
            <a:ext cx="477838" cy="1263650"/>
          </a:xfrm>
          <a:custGeom>
            <a:avLst/>
            <a:gdLst>
              <a:gd name="T0" fmla="*/ 0 w 301"/>
              <a:gd name="T1" fmla="*/ 749 h 796"/>
              <a:gd name="T2" fmla="*/ 163 w 301"/>
              <a:gd name="T3" fmla="*/ 17 h 796"/>
              <a:gd name="T4" fmla="*/ 166 w 301"/>
              <a:gd name="T5" fmla="*/ 15 h 796"/>
              <a:gd name="T6" fmla="*/ 178 w 301"/>
              <a:gd name="T7" fmla="*/ 10 h 796"/>
              <a:gd name="T8" fmla="*/ 194 w 301"/>
              <a:gd name="T9" fmla="*/ 4 h 796"/>
              <a:gd name="T10" fmla="*/ 214 w 301"/>
              <a:gd name="T11" fmla="*/ 0 h 796"/>
              <a:gd name="T12" fmla="*/ 235 w 301"/>
              <a:gd name="T13" fmla="*/ 0 h 796"/>
              <a:gd name="T14" fmla="*/ 259 w 301"/>
              <a:gd name="T15" fmla="*/ 5 h 796"/>
              <a:gd name="T16" fmla="*/ 280 w 301"/>
              <a:gd name="T17" fmla="*/ 18 h 796"/>
              <a:gd name="T18" fmla="*/ 301 w 301"/>
              <a:gd name="T19" fmla="*/ 41 h 796"/>
              <a:gd name="T20" fmla="*/ 106 w 301"/>
              <a:gd name="T21" fmla="*/ 789 h 796"/>
              <a:gd name="T22" fmla="*/ 101 w 301"/>
              <a:gd name="T23" fmla="*/ 791 h 796"/>
              <a:gd name="T24" fmla="*/ 92 w 301"/>
              <a:gd name="T25" fmla="*/ 793 h 796"/>
              <a:gd name="T26" fmla="*/ 75 w 301"/>
              <a:gd name="T27" fmla="*/ 796 h 796"/>
              <a:gd name="T28" fmla="*/ 56 w 301"/>
              <a:gd name="T29" fmla="*/ 796 h 796"/>
              <a:gd name="T30" fmla="*/ 38 w 301"/>
              <a:gd name="T31" fmla="*/ 794 h 796"/>
              <a:gd name="T32" fmla="*/ 20 w 301"/>
              <a:gd name="T33" fmla="*/ 786 h 796"/>
              <a:gd name="T34" fmla="*/ 7 w 301"/>
              <a:gd name="T35" fmla="*/ 772 h 796"/>
              <a:gd name="T36" fmla="*/ 0 w 301"/>
              <a:gd name="T37" fmla="*/ 749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796">
                <a:moveTo>
                  <a:pt x="0" y="749"/>
                </a:moveTo>
                <a:lnTo>
                  <a:pt x="163" y="17"/>
                </a:lnTo>
                <a:lnTo>
                  <a:pt x="166" y="15"/>
                </a:lnTo>
                <a:lnTo>
                  <a:pt x="178" y="10"/>
                </a:lnTo>
                <a:lnTo>
                  <a:pt x="194" y="4"/>
                </a:lnTo>
                <a:lnTo>
                  <a:pt x="214" y="0"/>
                </a:lnTo>
                <a:lnTo>
                  <a:pt x="235" y="0"/>
                </a:lnTo>
                <a:lnTo>
                  <a:pt x="259" y="5"/>
                </a:lnTo>
                <a:lnTo>
                  <a:pt x="280" y="18"/>
                </a:lnTo>
                <a:lnTo>
                  <a:pt x="301" y="41"/>
                </a:lnTo>
                <a:lnTo>
                  <a:pt x="106" y="789"/>
                </a:lnTo>
                <a:lnTo>
                  <a:pt x="101" y="791"/>
                </a:lnTo>
                <a:lnTo>
                  <a:pt x="92" y="793"/>
                </a:lnTo>
                <a:lnTo>
                  <a:pt x="75" y="796"/>
                </a:lnTo>
                <a:lnTo>
                  <a:pt x="56" y="796"/>
                </a:lnTo>
                <a:lnTo>
                  <a:pt x="38" y="794"/>
                </a:lnTo>
                <a:lnTo>
                  <a:pt x="20" y="786"/>
                </a:lnTo>
                <a:lnTo>
                  <a:pt x="7" y="772"/>
                </a:lnTo>
                <a:lnTo>
                  <a:pt x="0" y="7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7" name="Freeform 45"/>
          <p:cNvSpPr>
            <a:spLocks/>
          </p:cNvSpPr>
          <p:nvPr/>
        </p:nvSpPr>
        <p:spPr bwMode="auto">
          <a:xfrm>
            <a:off x="6724650" y="4038601"/>
            <a:ext cx="336550" cy="1116013"/>
          </a:xfrm>
          <a:custGeom>
            <a:avLst/>
            <a:gdLst>
              <a:gd name="T0" fmla="*/ 155 w 212"/>
              <a:gd name="T1" fmla="*/ 0 h 703"/>
              <a:gd name="T2" fmla="*/ 0 w 212"/>
              <a:gd name="T3" fmla="*/ 684 h 703"/>
              <a:gd name="T4" fmla="*/ 3 w 212"/>
              <a:gd name="T5" fmla="*/ 688 h 703"/>
              <a:gd name="T6" fmla="*/ 13 w 212"/>
              <a:gd name="T7" fmla="*/ 698 h 703"/>
              <a:gd name="T8" fmla="*/ 26 w 212"/>
              <a:gd name="T9" fmla="*/ 703 h 703"/>
              <a:gd name="T10" fmla="*/ 44 w 212"/>
              <a:gd name="T11" fmla="*/ 695 h 703"/>
              <a:gd name="T12" fmla="*/ 212 w 212"/>
              <a:gd name="T13" fmla="*/ 16 h 703"/>
              <a:gd name="T14" fmla="*/ 210 w 212"/>
              <a:gd name="T15" fmla="*/ 16 h 703"/>
              <a:gd name="T16" fmla="*/ 207 w 212"/>
              <a:gd name="T17" fmla="*/ 18 h 703"/>
              <a:gd name="T18" fmla="*/ 200 w 212"/>
              <a:gd name="T19" fmla="*/ 18 h 703"/>
              <a:gd name="T20" fmla="*/ 192 w 212"/>
              <a:gd name="T21" fmla="*/ 18 h 703"/>
              <a:gd name="T22" fmla="*/ 184 w 212"/>
              <a:gd name="T23" fmla="*/ 16 h 703"/>
              <a:gd name="T24" fmla="*/ 174 w 212"/>
              <a:gd name="T25" fmla="*/ 13 h 703"/>
              <a:gd name="T26" fmla="*/ 164 w 212"/>
              <a:gd name="T27" fmla="*/ 8 h 703"/>
              <a:gd name="T28" fmla="*/ 155 w 212"/>
              <a:gd name="T29" fmla="*/ 0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2" h="703">
                <a:moveTo>
                  <a:pt x="155" y="0"/>
                </a:moveTo>
                <a:lnTo>
                  <a:pt x="0" y="684"/>
                </a:lnTo>
                <a:lnTo>
                  <a:pt x="3" y="688"/>
                </a:lnTo>
                <a:lnTo>
                  <a:pt x="13" y="698"/>
                </a:lnTo>
                <a:lnTo>
                  <a:pt x="26" y="703"/>
                </a:lnTo>
                <a:lnTo>
                  <a:pt x="44" y="695"/>
                </a:lnTo>
                <a:lnTo>
                  <a:pt x="212" y="16"/>
                </a:lnTo>
                <a:lnTo>
                  <a:pt x="210" y="16"/>
                </a:lnTo>
                <a:lnTo>
                  <a:pt x="207" y="18"/>
                </a:lnTo>
                <a:lnTo>
                  <a:pt x="200" y="18"/>
                </a:lnTo>
                <a:lnTo>
                  <a:pt x="192" y="18"/>
                </a:lnTo>
                <a:lnTo>
                  <a:pt x="184" y="16"/>
                </a:lnTo>
                <a:lnTo>
                  <a:pt x="174" y="13"/>
                </a:lnTo>
                <a:lnTo>
                  <a:pt x="164" y="8"/>
                </a:lnTo>
                <a:lnTo>
                  <a:pt x="15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8" name="Freeform 46"/>
          <p:cNvSpPr>
            <a:spLocks/>
          </p:cNvSpPr>
          <p:nvPr/>
        </p:nvSpPr>
        <p:spPr bwMode="auto">
          <a:xfrm>
            <a:off x="6985000" y="3987801"/>
            <a:ext cx="104775" cy="49213"/>
          </a:xfrm>
          <a:custGeom>
            <a:avLst/>
            <a:gdLst>
              <a:gd name="T0" fmla="*/ 66 w 66"/>
              <a:gd name="T1" fmla="*/ 27 h 31"/>
              <a:gd name="T2" fmla="*/ 61 w 66"/>
              <a:gd name="T3" fmla="*/ 31 h 31"/>
              <a:gd name="T4" fmla="*/ 52 w 66"/>
              <a:gd name="T5" fmla="*/ 31 h 31"/>
              <a:gd name="T6" fmla="*/ 43 w 66"/>
              <a:gd name="T7" fmla="*/ 29 h 31"/>
              <a:gd name="T8" fmla="*/ 30 w 66"/>
              <a:gd name="T9" fmla="*/ 26 h 31"/>
              <a:gd name="T10" fmla="*/ 17 w 66"/>
              <a:gd name="T11" fmla="*/ 19 h 31"/>
              <a:gd name="T12" fmla="*/ 9 w 66"/>
              <a:gd name="T13" fmla="*/ 13 h 31"/>
              <a:gd name="T14" fmla="*/ 2 w 66"/>
              <a:gd name="T15" fmla="*/ 8 h 31"/>
              <a:gd name="T16" fmla="*/ 0 w 66"/>
              <a:gd name="T17" fmla="*/ 3 h 31"/>
              <a:gd name="T18" fmla="*/ 4 w 66"/>
              <a:gd name="T19" fmla="*/ 0 h 31"/>
              <a:gd name="T20" fmla="*/ 12 w 66"/>
              <a:gd name="T21" fmla="*/ 0 h 31"/>
              <a:gd name="T22" fmla="*/ 23 w 66"/>
              <a:gd name="T23" fmla="*/ 3 h 31"/>
              <a:gd name="T24" fmla="*/ 36 w 66"/>
              <a:gd name="T25" fmla="*/ 6 h 31"/>
              <a:gd name="T26" fmla="*/ 49 w 66"/>
              <a:gd name="T27" fmla="*/ 11 h 31"/>
              <a:gd name="T28" fmla="*/ 59 w 66"/>
              <a:gd name="T29" fmla="*/ 18 h 31"/>
              <a:gd name="T30" fmla="*/ 64 w 66"/>
              <a:gd name="T31" fmla="*/ 22 h 31"/>
              <a:gd name="T32" fmla="*/ 66 w 66"/>
              <a:gd name="T33" fmla="*/ 2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6" h="31">
                <a:moveTo>
                  <a:pt x="66" y="27"/>
                </a:moveTo>
                <a:lnTo>
                  <a:pt x="61" y="31"/>
                </a:lnTo>
                <a:lnTo>
                  <a:pt x="52" y="31"/>
                </a:lnTo>
                <a:lnTo>
                  <a:pt x="43" y="29"/>
                </a:lnTo>
                <a:lnTo>
                  <a:pt x="30" y="26"/>
                </a:lnTo>
                <a:lnTo>
                  <a:pt x="17" y="19"/>
                </a:lnTo>
                <a:lnTo>
                  <a:pt x="9" y="13"/>
                </a:lnTo>
                <a:lnTo>
                  <a:pt x="2" y="8"/>
                </a:lnTo>
                <a:lnTo>
                  <a:pt x="0" y="3"/>
                </a:lnTo>
                <a:lnTo>
                  <a:pt x="4" y="0"/>
                </a:lnTo>
                <a:lnTo>
                  <a:pt x="12" y="0"/>
                </a:lnTo>
                <a:lnTo>
                  <a:pt x="23" y="3"/>
                </a:lnTo>
                <a:lnTo>
                  <a:pt x="36" y="6"/>
                </a:lnTo>
                <a:lnTo>
                  <a:pt x="49" y="11"/>
                </a:lnTo>
                <a:lnTo>
                  <a:pt x="59" y="18"/>
                </a:lnTo>
                <a:lnTo>
                  <a:pt x="64" y="22"/>
                </a:lnTo>
                <a:lnTo>
                  <a:pt x="66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6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Dědeček chytil v rybníku 2 velké </a:t>
            </a:r>
            <a:r>
              <a:rPr lang="cs-CZ" sz="4000" dirty="0" smtClean="0"/>
              <a:t>kapry</a:t>
            </a:r>
          </a:p>
          <a:p>
            <a:pPr marL="0" indent="0">
              <a:buNone/>
            </a:pPr>
            <a:r>
              <a:rPr lang="cs-CZ" sz="4000" dirty="0" smtClean="0"/>
              <a:t>a </a:t>
            </a:r>
            <a:r>
              <a:rPr lang="cs-CZ" sz="4000" dirty="0" smtClean="0"/>
              <a:t>9 malých kaprů. Kolik kaprů dědeček chytil?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2 + 9 = 11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Dědeček chytil 11 kaprů.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000" dirty="0" smtClean="0">
                <a:solidFill>
                  <a:prstClr val="black"/>
                </a:solidFill>
              </a:rPr>
              <a:t>Úlohu znázorni: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349791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Děti dostaly ve třídě 18 perníků. Snědly jich už 9. Kolik perníků ještě mají?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18 – 9 = 9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Děti mají ještě 9 perníků.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24394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Ve třídě je 12 žáků. Kája rozdal sedmi žákům výkresy. </a:t>
            </a:r>
            <a:r>
              <a:rPr lang="cs-CZ" sz="4400" dirty="0"/>
              <a:t>Kolik žáků na výkresy ještě čeká</a:t>
            </a:r>
            <a:r>
              <a:rPr lang="cs-CZ" sz="4400" dirty="0" smtClean="0"/>
              <a:t>?</a:t>
            </a:r>
            <a:endParaRPr lang="cs-CZ" sz="4400" dirty="0"/>
          </a:p>
          <a:p>
            <a:pPr marL="0" indent="0">
              <a:buNone/>
            </a:pPr>
            <a:r>
              <a:rPr lang="cs-CZ" sz="4300" dirty="0" smtClean="0"/>
              <a:t>12 – 7 = 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Na výkresy ještě čeká 5 žáků.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19950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Ve firmě vyrobili 8 tmavých a 9 světlých stolů. Kolik stolů vyrobili?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8 + 9 = 17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Ve firmě vyrobili 17 stolů.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Nakresli stůl: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386521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cs-CZ" smtClean="0"/>
              <a:t>cit.2012-29-04</a:t>
            </a:r>
            <a:r>
              <a:rPr lang="en-US" smtClean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164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0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315</Words>
  <Application>Microsoft Office PowerPoint</Application>
  <PresentationFormat>Předvádění na obrazovce (4:3)</PresentationFormat>
  <Paragraphs>69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Slovní úloha:</vt:lpstr>
      <vt:lpstr>Slovní úloha:</vt:lpstr>
      <vt:lpstr>Slovní úloha:</vt:lpstr>
      <vt:lpstr>Slovní úloha:</vt:lpstr>
      <vt:lpstr>Řešení</vt:lpstr>
      <vt:lpstr>Slovní úloha:</vt:lpstr>
      <vt:lpstr>Slovní úloha:</vt:lpstr>
      <vt:lpstr>Slovní úloha:</vt:lpstr>
      <vt:lpstr>Slovní úloha:</vt:lpstr>
      <vt:lpstr>Citace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</dc:title>
  <dc:creator>Mgr. Hana Alferyova</dc:creator>
  <cp:lastModifiedBy>alfery</cp:lastModifiedBy>
  <cp:revision>40</cp:revision>
  <cp:lastPrinted>2012-04-29T20:08:45Z</cp:lastPrinted>
  <dcterms:created xsi:type="dcterms:W3CDTF">2011-05-13T07:54:00Z</dcterms:created>
  <dcterms:modified xsi:type="dcterms:W3CDTF">2012-06-21T20:50:03Z</dcterms:modified>
</cp:coreProperties>
</file>