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VY_22_INOVACE_22_Vyučovací předměty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Vyučovací předměty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VY_22_INOVACE_22_Vyučovací předměty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Vyučovací předměty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5546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 slovní zásoby.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301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času</a:t>
            </a:r>
            <a:r>
              <a:rPr lang="cs-CZ" baseline="0" dirty="0" smtClean="0"/>
              <a:t> – celá hodina.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0255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času</a:t>
            </a:r>
            <a:r>
              <a:rPr lang="cs-CZ" baseline="0" dirty="0" smtClean="0"/>
              <a:t> – půlhodina.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3183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378828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</a:t>
            </a:r>
            <a:r>
              <a:rPr lang="cs-CZ" sz="2800" smtClean="0"/>
              <a:t>papírové hodiny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VYUČOVACÍ PŘEDMĚTY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vyučovací hodina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učitel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žák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angličtina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čeština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matematika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přírodověda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výtvarná výchova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lesson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teacher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pupil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English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Czech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Maths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Science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Art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932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 animBg="1"/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výpočetní technika (PC)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dějepis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tělocvik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hudební výchova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plavání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čtení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B0F0"/>
                </a:solidFill>
              </a:rPr>
              <a:t>přestávka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I.T.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History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P.E.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Music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Swimming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Reading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break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872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ČAS - TIME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Kolik je hodin?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o‘clock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o‘clock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" name="Picture 2" descr="C:\Users\ProchazkovaE\AppData\Local\Microsoft\Windows\Temporary Internet Files\Content.IE5\MMHF5AC4\MP90043082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1043608" y="2204864"/>
            <a:ext cx="2520280" cy="292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rochazkovaE\AppData\Local\Microsoft\Windows\Temporary Internet Files\Content.IE5\MMHF5AC4\MP90043082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/>
          <a:stretch/>
        </p:blipFill>
        <p:spPr bwMode="auto">
          <a:xfrm>
            <a:off x="5292080" y="2205323"/>
            <a:ext cx="2520280" cy="287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8020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ČAS - TIME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8585" y="2350265"/>
            <a:ext cx="4035829" cy="3025833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9585" y="2350265"/>
            <a:ext cx="4035829" cy="3025833"/>
          </a:xfrm>
        </p:spPr>
      </p:pic>
      <p:sp>
        <p:nvSpPr>
          <p:cNvPr id="9" name="TextovéPole 8"/>
          <p:cNvSpPr txBox="1"/>
          <p:nvPr/>
        </p:nvSpPr>
        <p:spPr>
          <a:xfrm>
            <a:off x="1035420" y="1682133"/>
            <a:ext cx="2313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je hodin?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6" y="1700808"/>
            <a:ext cx="2690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What‘s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35420" y="5708098"/>
            <a:ext cx="2503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half</a:t>
            </a:r>
            <a:r>
              <a:rPr lang="cs-CZ" sz="2800" dirty="0" smtClean="0"/>
              <a:t> past </a:t>
            </a:r>
            <a:r>
              <a:rPr lang="cs-CZ" sz="2800" dirty="0" err="1" smtClean="0"/>
              <a:t>six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28263" y="5708098"/>
            <a:ext cx="2608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half</a:t>
            </a:r>
            <a:r>
              <a:rPr lang="cs-CZ" sz="2800" dirty="0" smtClean="0"/>
              <a:t> past ten.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2379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foto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205</Words>
  <Application>Microsoft Office PowerPoint</Application>
  <PresentationFormat>Předvádění na obrazovce (4:3)</PresentationFormat>
  <Paragraphs>79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VYUČOVACÍ PŘEDMĚTY</vt:lpstr>
      <vt:lpstr>Snímek 4</vt:lpstr>
      <vt:lpstr>ČAS - TIME</vt:lpstr>
      <vt:lpstr>ČAS - TIME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50</cp:revision>
  <dcterms:created xsi:type="dcterms:W3CDTF">2011-08-21T15:31:45Z</dcterms:created>
  <dcterms:modified xsi:type="dcterms:W3CDTF">2012-03-09T21:40:38Z</dcterms:modified>
</cp:coreProperties>
</file>