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2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VY_22_INOVACE_23_Rozvrh hodin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Rozvrh hodin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VY_22_INOVACE_23_Rozvrh hodin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Rozvrh hodin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procvičení slovní zásoby. Může být též použit jako pracovní list nebo pro společnou práci na tabuli.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7974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procvičení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0611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procvičení pravopisu.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0535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840400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je určena pro </a:t>
            </a:r>
            <a:r>
              <a:rPr lang="cs-CZ" sz="2800" dirty="0" smtClean="0"/>
              <a:t>procvičení</a:t>
            </a:r>
            <a:r>
              <a:rPr lang="cs-CZ" sz="2800" dirty="0" smtClean="0"/>
              <a:t> </a:t>
            </a:r>
            <a:r>
              <a:rPr lang="cs-CZ" sz="2800" dirty="0" smtClean="0"/>
              <a:t>slovní zásoby a společnou práci s učitelem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</a:t>
            </a:r>
            <a:r>
              <a:rPr lang="cs-CZ" sz="2800" dirty="0" smtClean="0"/>
              <a:t>: </a:t>
            </a:r>
            <a:r>
              <a:rPr lang="cs-CZ" sz="2800" dirty="0" smtClean="0"/>
              <a:t>připojování obrázků k textu, doplňování 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971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00811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ROZVRH HODIN - TIMETABLE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09796211"/>
              </p:ext>
            </p:extLst>
          </p:nvPr>
        </p:nvGraphicFramePr>
        <p:xfrm>
          <a:off x="467544" y="1484784"/>
          <a:ext cx="8229600" cy="23042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r>
                        <a:rPr lang="cs-CZ" baseline="30000" dirty="0" smtClean="0"/>
                        <a:t>30</a:t>
                      </a:r>
                      <a:r>
                        <a:rPr lang="cs-CZ" dirty="0" smtClean="0"/>
                        <a:t>-8</a:t>
                      </a:r>
                      <a:r>
                        <a:rPr lang="cs-CZ" baseline="30000" dirty="0" smtClean="0"/>
                        <a:t>15</a:t>
                      </a:r>
                      <a:endParaRPr lang="cs-CZ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r>
                        <a:rPr lang="cs-CZ" baseline="30000" dirty="0" smtClean="0"/>
                        <a:t>25</a:t>
                      </a:r>
                      <a:r>
                        <a:rPr lang="cs-CZ" dirty="0" smtClean="0"/>
                        <a:t>-9</a:t>
                      </a:r>
                      <a:r>
                        <a:rPr lang="cs-CZ" baseline="30000" dirty="0" smtClean="0"/>
                        <a:t>10</a:t>
                      </a:r>
                      <a:endParaRPr lang="cs-CZ" baseline="30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r>
                        <a:rPr lang="cs-CZ" baseline="30000" dirty="0" smtClean="0"/>
                        <a:t>40</a:t>
                      </a:r>
                      <a:r>
                        <a:rPr lang="cs-CZ" dirty="0" smtClean="0"/>
                        <a:t>-10</a:t>
                      </a:r>
                      <a:r>
                        <a:rPr lang="cs-CZ" baseline="30000" dirty="0" smtClean="0"/>
                        <a:t>25</a:t>
                      </a:r>
                      <a:endParaRPr lang="cs-CZ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r>
                        <a:rPr lang="cs-CZ" baseline="30000" dirty="0" smtClean="0"/>
                        <a:t>35</a:t>
                      </a:r>
                      <a:r>
                        <a:rPr lang="cs-CZ" dirty="0" smtClean="0"/>
                        <a:t>-11</a:t>
                      </a:r>
                      <a:r>
                        <a:rPr lang="cs-CZ" baseline="30000" dirty="0" smtClean="0"/>
                        <a:t>20</a:t>
                      </a:r>
                      <a:endParaRPr lang="cs-CZ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r>
                        <a:rPr lang="cs-CZ" baseline="30000" dirty="0" smtClean="0"/>
                        <a:t>30</a:t>
                      </a:r>
                      <a:r>
                        <a:rPr lang="cs-CZ" dirty="0" smtClean="0"/>
                        <a:t>-12</a:t>
                      </a:r>
                      <a:r>
                        <a:rPr lang="cs-CZ" baseline="30000" dirty="0" smtClean="0"/>
                        <a:t>15</a:t>
                      </a:r>
                      <a:endParaRPr lang="cs-CZ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break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r>
                        <a:rPr lang="cs-CZ" baseline="30000" dirty="0" smtClean="0"/>
                        <a:t>30</a:t>
                      </a:r>
                      <a:r>
                        <a:rPr lang="cs-CZ" dirty="0" smtClean="0"/>
                        <a:t>-14</a:t>
                      </a:r>
                      <a:r>
                        <a:rPr lang="cs-CZ" baseline="30000" dirty="0" smtClean="0"/>
                        <a:t>15</a:t>
                      </a:r>
                      <a:endParaRPr lang="cs-CZ" baseline="30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err="1" smtClean="0"/>
                        <a:t>Monday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err="1" smtClean="0"/>
                        <a:t>Tuesday</a:t>
                      </a:r>
                      <a:endParaRPr lang="cs-CZ" sz="16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Wednesday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err="1" smtClean="0"/>
                        <a:t>Thursday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50056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Friday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4189210"/>
              </p:ext>
            </p:extLst>
          </p:nvPr>
        </p:nvGraphicFramePr>
        <p:xfrm>
          <a:off x="467544" y="4178051"/>
          <a:ext cx="8229600" cy="222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451341" y="908720"/>
            <a:ext cx="24033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My </a:t>
            </a:r>
            <a:r>
              <a:rPr lang="cs-CZ" sz="2400" dirty="0" err="1" smtClean="0"/>
              <a:t>real</a:t>
            </a:r>
            <a:r>
              <a:rPr lang="cs-CZ" sz="2400" dirty="0" smtClean="0"/>
              <a:t> </a:t>
            </a:r>
            <a:r>
              <a:rPr lang="cs-CZ" sz="2400" dirty="0" err="1" smtClean="0"/>
              <a:t>timetable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3947219"/>
            <a:ext cx="29379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My </a:t>
            </a:r>
            <a:r>
              <a:rPr lang="cs-CZ" sz="2400" dirty="0" err="1" smtClean="0"/>
              <a:t>fictional</a:t>
            </a:r>
            <a:r>
              <a:rPr lang="cs-CZ" sz="2400" dirty="0" smtClean="0"/>
              <a:t> </a:t>
            </a:r>
            <a:r>
              <a:rPr lang="cs-CZ" sz="2400" dirty="0" err="1" smtClean="0"/>
              <a:t>timetable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176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Připoj název vyučovacího předmětu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TN3PGN12\MC9000565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73254"/>
            <a:ext cx="1478564" cy="218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TN3PGN12\MC900343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697" y="1567594"/>
            <a:ext cx="1552651" cy="16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45" y="3645024"/>
            <a:ext cx="1584176" cy="161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VA2H4KKW\MC900441798[1].png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38" y="5262271"/>
            <a:ext cx="1592611" cy="159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R6TMH8UR\MC90023755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119" y="4692713"/>
            <a:ext cx="1940459" cy="216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35233"/>
            <a:ext cx="1806854" cy="157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893234" y="1772815"/>
            <a:ext cx="572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Art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23209" y="2568091"/>
            <a:ext cx="5126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I.T.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35615" y="4163888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Music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16715" y="4913487"/>
            <a:ext cx="11256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Science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72896" y="5775356"/>
            <a:ext cx="6086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P.E.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88808" y="3298012"/>
            <a:ext cx="976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solidFill>
                  <a:srgbClr val="00B050"/>
                </a:solidFill>
              </a:rPr>
              <a:t>Maths</a:t>
            </a:r>
            <a:endParaRPr lang="cs-CZ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20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Připiš název vyučovacího předmětu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TN3PGN12\MC9000565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73254"/>
            <a:ext cx="1478564" cy="218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TN3PGN12\MC900343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982" y="1679196"/>
            <a:ext cx="1552651" cy="16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45" y="3795465"/>
            <a:ext cx="1456939" cy="148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VA2H4KKW\MC900441798[1].png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38" y="5262271"/>
            <a:ext cx="1592611" cy="159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R6TMH8UR\MC90023755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000" y="4794244"/>
            <a:ext cx="1940459" cy="216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Program Files\Microsoft Office\MEDIA\CAGCAT10\j0298897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876" y="3526099"/>
            <a:ext cx="1806854" cy="157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19672" y="2965901"/>
            <a:ext cx="1930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49129" y="4590704"/>
            <a:ext cx="1930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19672" y="6179959"/>
            <a:ext cx="1930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00192" y="2925851"/>
            <a:ext cx="1930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358055" y="6195341"/>
            <a:ext cx="1930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355364" y="4590704"/>
            <a:ext cx="1930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763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162</Words>
  <Application>Microsoft Office PowerPoint</Application>
  <PresentationFormat>Předvádění na obrazovce (4:3)</PresentationFormat>
  <Paragraphs>50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ROZVRH HODIN - TIMETABLE</vt:lpstr>
      <vt:lpstr>Připoj název vyučovacího předmětu</vt:lpstr>
      <vt:lpstr>Připiš název vyučovacího předmětu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48</cp:revision>
  <dcterms:created xsi:type="dcterms:W3CDTF">2011-08-21T15:31:45Z</dcterms:created>
  <dcterms:modified xsi:type="dcterms:W3CDTF">2011-12-09T17:59:54Z</dcterms:modified>
</cp:coreProperties>
</file>