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8" r:id="rId4"/>
    <p:sldId id="257" r:id="rId5"/>
    <p:sldId id="259" r:id="rId6"/>
    <p:sldId id="267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B9CA-80F9-4E42-8E36-129AD4D3C4DC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5CB79-A268-46EC-994F-D09BFC5DB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B9CA-80F9-4E42-8E36-129AD4D3C4DC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5CB79-A268-46EC-994F-D09BFC5DB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B9CA-80F9-4E42-8E36-129AD4D3C4DC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5CB79-A268-46EC-994F-D09BFC5DB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B9CA-80F9-4E42-8E36-129AD4D3C4DC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5CB79-A268-46EC-994F-D09BFC5DB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B9CA-80F9-4E42-8E36-129AD4D3C4DC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5CB79-A268-46EC-994F-D09BFC5DB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B9CA-80F9-4E42-8E36-129AD4D3C4DC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5CB79-A268-46EC-994F-D09BFC5DB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B9CA-80F9-4E42-8E36-129AD4D3C4DC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5CB79-A268-46EC-994F-D09BFC5DB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B9CA-80F9-4E42-8E36-129AD4D3C4DC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5CB79-A268-46EC-994F-D09BFC5DB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B9CA-80F9-4E42-8E36-129AD4D3C4DC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5CB79-A268-46EC-994F-D09BFC5DB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B9CA-80F9-4E42-8E36-129AD4D3C4DC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5CB79-A268-46EC-994F-D09BFC5DB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B9CA-80F9-4E42-8E36-129AD4D3C4DC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5CB79-A268-46EC-994F-D09BFC5DB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AB9CA-80F9-4E42-8E36-129AD4D3C4DC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F5CB79-A268-46EC-994F-D09BFC5DB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772816"/>
            <a:ext cx="7772400" cy="759168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Nakupujeme do 20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980728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OP VK oblast podpory 1.4 s názvem Zlepšení podmínek pro vzdělávání na základních školách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499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331640" y="2780928"/>
            <a:ext cx="66967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Autor: Miroslava Novotná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861048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VY_32_INOVACE_06_NAKUPUJEME DO 20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64065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NAKUPUJEME DO 20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Kolik korun mi paní prodavačka vrátí, když si koupím jednotlivé věci?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</a:t>
            </a:r>
          </a:p>
          <a:p>
            <a:endParaRPr lang="cs-CZ" dirty="0"/>
          </a:p>
        </p:txBody>
      </p:sp>
      <p:pic>
        <p:nvPicPr>
          <p:cNvPr id="4" name="Picture 3" descr="C:\Users\Mirka\AppData\Local\Microsoft\Windows\Temporary Internet Files\Content.IE5\2Y28ZX71\MC9003914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72816"/>
            <a:ext cx="1067787" cy="982064"/>
          </a:xfrm>
          <a:prstGeom prst="rect">
            <a:avLst/>
          </a:prstGeom>
          <a:noFill/>
        </p:spPr>
      </p:pic>
      <p:pic>
        <p:nvPicPr>
          <p:cNvPr id="5" name="Picture 4" descr="C:\Users\Mirka\AppData\Local\Microsoft\Windows\Temporary Internet Files\Content.IE5\VUF8925Y\MC900237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3933056"/>
            <a:ext cx="1144961" cy="1440160"/>
          </a:xfrm>
          <a:prstGeom prst="rect">
            <a:avLst/>
          </a:prstGeom>
          <a:noFill/>
        </p:spPr>
      </p:pic>
      <p:pic>
        <p:nvPicPr>
          <p:cNvPr id="6" name="Picture 5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1844824"/>
            <a:ext cx="1376229" cy="864096"/>
          </a:xfrm>
          <a:prstGeom prst="rect">
            <a:avLst/>
          </a:prstGeom>
          <a:noFill/>
        </p:spPr>
      </p:pic>
      <p:pic>
        <p:nvPicPr>
          <p:cNvPr id="7" name="Picture 6" descr="C:\Users\Mirka\AppData\Local\Microsoft\Windows\Temporary Internet Files\Content.IE5\885OGJBY\MP90042283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4725144"/>
            <a:ext cx="1003211" cy="1700808"/>
          </a:xfrm>
          <a:prstGeom prst="rect">
            <a:avLst/>
          </a:prstGeom>
          <a:noFill/>
        </p:spPr>
      </p:pic>
      <p:pic>
        <p:nvPicPr>
          <p:cNvPr id="8" name="Picture 7" descr="C:\Users\Mirka\AppData\Local\Microsoft\Windows\Temporary Internet Files\Content.IE5\EF1NGVEO\MC900441732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2708920"/>
            <a:ext cx="1296144" cy="1296144"/>
          </a:xfrm>
          <a:prstGeom prst="rect">
            <a:avLst/>
          </a:prstGeom>
          <a:noFill/>
        </p:spPr>
      </p:pic>
      <p:pic>
        <p:nvPicPr>
          <p:cNvPr id="9" name="Picture 8" descr="C:\Users\Mirka\AppData\Local\Microsoft\Windows\Temporary Internet Files\Content.IE5\EJTWLTFM\MC90044172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9992" y="4581128"/>
            <a:ext cx="1587624" cy="1587624"/>
          </a:xfrm>
          <a:prstGeom prst="rect">
            <a:avLst/>
          </a:prstGeom>
          <a:noFill/>
        </p:spPr>
      </p:pic>
      <p:pic>
        <p:nvPicPr>
          <p:cNvPr id="10" name="Picture 9" descr="C:\Users\Mirka\AppData\Local\Microsoft\Windows\Temporary Internet Files\Content.IE5\EF1NGVEO\MC900432580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92280" y="5301208"/>
            <a:ext cx="1202318" cy="120231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83568" y="2852936"/>
            <a:ext cx="7797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20Kč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43808" y="3429000"/>
            <a:ext cx="7797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15Kč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2708920"/>
            <a:ext cx="7797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10Kč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24328" y="3356992"/>
            <a:ext cx="624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3Kč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31640" y="5949280"/>
            <a:ext cx="624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5Kč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64088" y="5661248"/>
            <a:ext cx="624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7Kč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668344" y="5157192"/>
            <a:ext cx="624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2Kč</a:t>
            </a: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0"/>
            <a:ext cx="7772400" cy="1470025"/>
          </a:xfrm>
        </p:spPr>
        <p:txBody>
          <a:bodyPr/>
          <a:lstStyle/>
          <a:p>
            <a:r>
              <a:rPr lang="cs-CZ" dirty="0" smtClean="0"/>
              <a:t>Počítej, co vše si budu moci koupit za 20 korun?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-792088" y="6497960"/>
            <a:ext cx="792088" cy="720080"/>
          </a:xfrm>
        </p:spPr>
        <p:txBody>
          <a:bodyPr/>
          <a:lstStyle/>
          <a:p>
            <a:r>
              <a:rPr lang="cs-CZ" dirty="0" smtClean="0"/>
              <a:t>  </a:t>
            </a:r>
          </a:p>
          <a:p>
            <a:endParaRPr lang="cs-CZ" dirty="0"/>
          </a:p>
        </p:txBody>
      </p:sp>
      <p:pic>
        <p:nvPicPr>
          <p:cNvPr id="1027" name="Picture 3" descr="C:\Users\Mirka\AppData\Local\Microsoft\Windows\Temporary Internet Files\Content.IE5\2Y28ZX71\MC9003914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72816"/>
            <a:ext cx="1067787" cy="982064"/>
          </a:xfrm>
          <a:prstGeom prst="rect">
            <a:avLst/>
          </a:prstGeom>
          <a:noFill/>
        </p:spPr>
      </p:pic>
      <p:pic>
        <p:nvPicPr>
          <p:cNvPr id="1028" name="Picture 4" descr="C:\Users\Mirka\AppData\Local\Microsoft\Windows\Temporary Internet Files\Content.IE5\VUF8925Y\MC900237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3933056"/>
            <a:ext cx="1144961" cy="1440160"/>
          </a:xfrm>
          <a:prstGeom prst="rect">
            <a:avLst/>
          </a:prstGeom>
          <a:noFill/>
        </p:spPr>
      </p:pic>
      <p:pic>
        <p:nvPicPr>
          <p:cNvPr id="1029" name="Picture 5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1844824"/>
            <a:ext cx="1376229" cy="864096"/>
          </a:xfrm>
          <a:prstGeom prst="rect">
            <a:avLst/>
          </a:prstGeom>
          <a:noFill/>
        </p:spPr>
      </p:pic>
      <p:pic>
        <p:nvPicPr>
          <p:cNvPr id="1030" name="Picture 6" descr="C:\Users\Mirka\AppData\Local\Microsoft\Windows\Temporary Internet Files\Content.IE5\885OGJBY\MP90042283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4725144"/>
            <a:ext cx="1003211" cy="1700808"/>
          </a:xfrm>
          <a:prstGeom prst="rect">
            <a:avLst/>
          </a:prstGeom>
          <a:noFill/>
        </p:spPr>
      </p:pic>
      <p:pic>
        <p:nvPicPr>
          <p:cNvPr id="1031" name="Picture 7" descr="C:\Users\Mirka\AppData\Local\Microsoft\Windows\Temporary Internet Files\Content.IE5\EF1NGVEO\MC900441732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2708920"/>
            <a:ext cx="1296144" cy="1296144"/>
          </a:xfrm>
          <a:prstGeom prst="rect">
            <a:avLst/>
          </a:prstGeom>
          <a:noFill/>
        </p:spPr>
      </p:pic>
      <p:pic>
        <p:nvPicPr>
          <p:cNvPr id="1032" name="Picture 8" descr="C:\Users\Mirka\AppData\Local\Microsoft\Windows\Temporary Internet Files\Content.IE5\EJTWLTFM\MC90044172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9992" y="4581128"/>
            <a:ext cx="1587624" cy="1587624"/>
          </a:xfrm>
          <a:prstGeom prst="rect">
            <a:avLst/>
          </a:prstGeom>
          <a:noFill/>
        </p:spPr>
      </p:pic>
      <p:pic>
        <p:nvPicPr>
          <p:cNvPr id="1033" name="Picture 9" descr="C:\Users\Mirka\AppData\Local\Microsoft\Windows\Temporary Internet Files\Content.IE5\EF1NGVEO\MC900432580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92280" y="5301208"/>
            <a:ext cx="1202318" cy="120231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683568" y="2852936"/>
            <a:ext cx="7797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20Kč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43808" y="3429000"/>
            <a:ext cx="7797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15Kč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88024" y="2708920"/>
            <a:ext cx="7797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10Kč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24328" y="3356992"/>
            <a:ext cx="624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3Kč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331640" y="5949280"/>
            <a:ext cx="624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5Kč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64088" y="5661248"/>
            <a:ext cx="624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7Kč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668344" y="5157192"/>
            <a:ext cx="624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2Kč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0"/>
            <a:ext cx="7772400" cy="1470025"/>
          </a:xfrm>
        </p:spPr>
        <p:txBody>
          <a:bodyPr/>
          <a:lstStyle/>
          <a:p>
            <a:r>
              <a:rPr lang="cs-CZ" dirty="0" smtClean="0"/>
              <a:t>Kolik mi musí ještě maminka půjčit?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</a:t>
            </a:r>
          </a:p>
          <a:p>
            <a:endParaRPr lang="cs-CZ" dirty="0"/>
          </a:p>
        </p:txBody>
      </p:sp>
      <p:pic>
        <p:nvPicPr>
          <p:cNvPr id="6" name="Picture 5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717032"/>
            <a:ext cx="1376229" cy="864096"/>
          </a:xfrm>
          <a:prstGeom prst="rect">
            <a:avLst/>
          </a:prstGeom>
          <a:noFill/>
        </p:spPr>
      </p:pic>
      <p:pic>
        <p:nvPicPr>
          <p:cNvPr id="7" name="Picture 6" descr="C:\Users\Mirka\AppData\Local\Microsoft\Windows\Temporary Internet Files\Content.IE5\885OGJBY\MP90042283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72816"/>
            <a:ext cx="1003211" cy="1700808"/>
          </a:xfrm>
          <a:prstGeom prst="rect">
            <a:avLst/>
          </a:prstGeom>
          <a:noFill/>
        </p:spPr>
      </p:pic>
      <p:pic>
        <p:nvPicPr>
          <p:cNvPr id="8" name="Picture 7" descr="C:\Users\Mirka\AppData\Local\Microsoft\Windows\Temporary Internet Files\Content.IE5\EF1NGVEO\MC90044173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5373216"/>
            <a:ext cx="1296144" cy="1296144"/>
          </a:xfrm>
          <a:prstGeom prst="rect">
            <a:avLst/>
          </a:prstGeom>
          <a:noFill/>
        </p:spPr>
      </p:pic>
      <p:pic>
        <p:nvPicPr>
          <p:cNvPr id="9" name="Picture 8" descr="C:\Users\Mirka\AppData\Local\Microsoft\Windows\Temporary Internet Files\Content.IE5\EJTWLTFM\MC90044172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1916832"/>
            <a:ext cx="1587624" cy="1587624"/>
          </a:xfrm>
          <a:prstGeom prst="rect">
            <a:avLst/>
          </a:prstGeom>
          <a:noFill/>
        </p:spPr>
      </p:pic>
      <p:pic>
        <p:nvPicPr>
          <p:cNvPr id="10" name="Picture 9" descr="C:\Users\Mirka\AppData\Local\Microsoft\Windows\Temporary Internet Files\Content.IE5\EF1NGVEO\MC90043258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4581128"/>
            <a:ext cx="1202318" cy="120231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3203848" y="2636912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/>
          </a:p>
          <a:p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51720" y="4077072"/>
            <a:ext cx="7797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10Kč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75856" y="5373216"/>
            <a:ext cx="624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3Kč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63688" y="1772816"/>
            <a:ext cx="624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5Kč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2996952"/>
            <a:ext cx="624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7Kč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3568" y="5301208"/>
            <a:ext cx="624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2Kč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499992" y="1844824"/>
            <a:ext cx="410907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Babička mi dala 10Kč. Já si koupila</a:t>
            </a:r>
          </a:p>
          <a:p>
            <a:r>
              <a:rPr lang="cs-CZ" sz="2000" dirty="0"/>
              <a:t>l</a:t>
            </a:r>
            <a:r>
              <a:rPr lang="cs-CZ" sz="2000" dirty="0" smtClean="0"/>
              <a:t>ízátko, tužku, gumu a chtěla bych </a:t>
            </a:r>
          </a:p>
          <a:p>
            <a:r>
              <a:rPr lang="cs-CZ" sz="2000" dirty="0"/>
              <a:t>j</a:t>
            </a:r>
            <a:r>
              <a:rPr lang="cs-CZ" sz="2000" dirty="0" smtClean="0"/>
              <a:t>eště pero. Kolik mi ještě chybí korun?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99992" y="3501008"/>
            <a:ext cx="435221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Dědeček mi dal 15Kč. Já si za ně koupila </a:t>
            </a:r>
          </a:p>
          <a:p>
            <a:r>
              <a:rPr lang="cs-CZ" sz="2000" dirty="0" smtClean="0"/>
              <a:t>autíčko a pero. Kolik </a:t>
            </a:r>
            <a:r>
              <a:rPr lang="cs-CZ" sz="2000" smtClean="0"/>
              <a:t>mi maminka </a:t>
            </a:r>
            <a:endParaRPr lang="cs-CZ" sz="2000" dirty="0" smtClean="0"/>
          </a:p>
          <a:p>
            <a:r>
              <a:rPr lang="cs-CZ" sz="2000" dirty="0" smtClean="0"/>
              <a:t>musela ještě přidat?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572000" y="5373216"/>
            <a:ext cx="3342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Vymýšlej podobné úlohy!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476673"/>
            <a:ext cx="7119276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ytvořeno jako DUM do předmětu matematika na ZŠ a MŠ 17.listopadu 1325, Mladá Boleslav pro první ročník základní školy.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slouží k doplnění učiva o nakupování do 20.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doporučuji prezentovat pomocí interaktivní </a:t>
            </a:r>
            <a:r>
              <a:rPr lang="cs-CZ" sz="2800" dirty="0" smtClean="0"/>
              <a:t>tabule. </a:t>
            </a:r>
            <a:endParaRPr lang="cs-CZ" sz="2800" dirty="0" smtClean="0"/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byl vytvořen a pilotován ve II. pololetí školního roku </a:t>
            </a:r>
            <a:r>
              <a:rPr lang="cs-CZ" sz="2800" dirty="0" smtClean="0"/>
              <a:t>2011/2012.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717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Zdroje textu a obrázků: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568952" cy="4051437"/>
          </a:xfrm>
        </p:spPr>
        <p:txBody>
          <a:bodyPr/>
          <a:lstStyle/>
          <a:p>
            <a:r>
              <a:rPr lang="cs-CZ" dirty="0" smtClean="0"/>
              <a:t>Text vlastní.</a:t>
            </a:r>
          </a:p>
          <a:p>
            <a:r>
              <a:rPr lang="cs-CZ" dirty="0" smtClean="0"/>
              <a:t>Obrázky z galerie programu PowerPoint </a:t>
            </a:r>
            <a:r>
              <a:rPr lang="cs-CZ" dirty="0" smtClean="0"/>
              <a:t>2007, www.office.microsoft.com</a:t>
            </a: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9807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2595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208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Nakupujeme do 20</vt:lpstr>
      <vt:lpstr>NAKUPUJEME DO 20</vt:lpstr>
      <vt:lpstr>Kolik korun mi paní prodavačka vrátí, když si koupím jednotlivé věci?</vt:lpstr>
      <vt:lpstr>Počítej, co vše si budu moci koupit za 20 korun?</vt:lpstr>
      <vt:lpstr>Kolik mi musí ještě maminka půjčit?</vt:lpstr>
      <vt:lpstr>Prezentace aplikace PowerPoint</vt:lpstr>
      <vt:lpstr>Zdroje textu a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Nakupujeme do 20</dc:title>
  <dc:creator>Mirka</dc:creator>
  <cp:lastModifiedBy>User</cp:lastModifiedBy>
  <cp:revision>8</cp:revision>
  <dcterms:created xsi:type="dcterms:W3CDTF">2012-03-25T07:51:12Z</dcterms:created>
  <dcterms:modified xsi:type="dcterms:W3CDTF">2012-12-13T14:34:53Z</dcterms:modified>
</cp:coreProperties>
</file>