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A211E-80C6-496C-AF39-B952FFAE61E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4356B-90FD-4328-B93B-E81BC5FA5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A211E-80C6-496C-AF39-B952FFAE61E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4356B-90FD-4328-B93B-E81BC5FA5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A211E-80C6-496C-AF39-B952FFAE61E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4356B-90FD-4328-B93B-E81BC5FA5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A211E-80C6-496C-AF39-B952FFAE61E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4356B-90FD-4328-B93B-E81BC5FA5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A211E-80C6-496C-AF39-B952FFAE61E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4356B-90FD-4328-B93B-E81BC5FA5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A211E-80C6-496C-AF39-B952FFAE61E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4356B-90FD-4328-B93B-E81BC5FA5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A211E-80C6-496C-AF39-B952FFAE61E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4356B-90FD-4328-B93B-E81BC5FA5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A211E-80C6-496C-AF39-B952FFAE61E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4356B-90FD-4328-B93B-E81BC5FA5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A211E-80C6-496C-AF39-B952FFAE61E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4356B-90FD-4328-B93B-E81BC5FA5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A211E-80C6-496C-AF39-B952FFAE61E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4356B-90FD-4328-B93B-E81BC5FA5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8A211E-80C6-496C-AF39-B952FFAE61E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E4356B-90FD-4328-B93B-E81BC5FA5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8A211E-80C6-496C-AF39-B952FFAE61E1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E4356B-90FD-4328-B93B-E81BC5FA5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772816"/>
            <a:ext cx="7772400" cy="759168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Geometrie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98072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499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31640" y="2780928"/>
            <a:ext cx="6696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Autor: Miroslava Novotná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861048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VY_32_INOVACE_10_GEOMETRIE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64065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GEOMETRIE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"/>
            <a:ext cx="5256584" cy="908719"/>
          </a:xfrm>
        </p:spPr>
        <p:txBody>
          <a:bodyPr/>
          <a:lstStyle/>
          <a:p>
            <a:r>
              <a:rPr lang="cs-CZ" dirty="0" smtClean="0"/>
              <a:t>Geometrické tvary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 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1700808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899592" y="2852936"/>
            <a:ext cx="720080" cy="93610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čtverec 6"/>
          <p:cNvSpPr/>
          <p:nvPr/>
        </p:nvSpPr>
        <p:spPr>
          <a:xfrm rot="2661053">
            <a:off x="805391" y="4342911"/>
            <a:ext cx="936104" cy="936104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971600" y="5877272"/>
            <a:ext cx="576064" cy="57606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458112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Obdélník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594928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Trojúhelník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170080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Čtverec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3212976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Kruh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1700808"/>
            <a:ext cx="25922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Povídej co o kterém z tvarů víš.</a:t>
            </a:r>
          </a:p>
          <a:p>
            <a:r>
              <a:rPr lang="cs-CZ" sz="2400" dirty="0" smtClean="0"/>
              <a:t>Čím se od sebe liší?</a:t>
            </a:r>
          </a:p>
          <a:p>
            <a:r>
              <a:rPr lang="cs-CZ" sz="2400" dirty="0" smtClean="0"/>
              <a:t>Čím jsou zvláštní?</a:t>
            </a:r>
          </a:p>
          <a:p>
            <a:r>
              <a:rPr lang="cs-CZ" sz="2400" dirty="0" smtClean="0"/>
              <a:t>Jak  je poznáme?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4581128"/>
            <a:ext cx="23762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Rozhlédni se po třídě a povídej jaké tvary okolo sebe vidíš!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83671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Spoj správně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0"/>
            <a:ext cx="4750296" cy="908720"/>
          </a:xfrm>
        </p:spPr>
        <p:txBody>
          <a:bodyPr/>
          <a:lstStyle/>
          <a:p>
            <a:r>
              <a:rPr lang="cs-CZ" dirty="0" smtClean="0"/>
              <a:t>Geometrická tělesa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 </a:t>
            </a:r>
          </a:p>
          <a:p>
            <a:endParaRPr lang="cs-CZ" dirty="0"/>
          </a:p>
        </p:txBody>
      </p:sp>
      <p:sp>
        <p:nvSpPr>
          <p:cNvPr id="5" name="Krychle 4"/>
          <p:cNvSpPr/>
          <p:nvPr/>
        </p:nvSpPr>
        <p:spPr>
          <a:xfrm>
            <a:off x="539552" y="1628800"/>
            <a:ext cx="1008112" cy="1080120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6876256" y="4653136"/>
            <a:ext cx="1008112" cy="1584176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aměť s přímým přístupem 6"/>
          <p:cNvSpPr/>
          <p:nvPr/>
        </p:nvSpPr>
        <p:spPr>
          <a:xfrm>
            <a:off x="6372200" y="3140968"/>
            <a:ext cx="1296144" cy="1008112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Mirka\AppData\Local\Microsoft\Windows\Temporary Internet Files\Content.IE5\RVW0RUPI\MC9002372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19" y="3501008"/>
            <a:ext cx="2181295" cy="1440160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611560" y="6165304"/>
            <a:ext cx="86409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11560" y="5661248"/>
            <a:ext cx="864096" cy="7200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155679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K</a:t>
            </a:r>
            <a:r>
              <a:rPr lang="cs-CZ" sz="2800" dirty="0" smtClean="0"/>
              <a:t>rychle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6021288"/>
            <a:ext cx="995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Kvádr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3356992"/>
            <a:ext cx="9517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Válec</a:t>
            </a:r>
            <a:endParaRPr lang="cs-CZ" sz="2800" dirty="0"/>
          </a:p>
        </p:txBody>
      </p:sp>
      <p:sp>
        <p:nvSpPr>
          <p:cNvPr id="14" name="Elipsa 13"/>
          <p:cNvSpPr/>
          <p:nvPr/>
        </p:nvSpPr>
        <p:spPr>
          <a:xfrm>
            <a:off x="6516216" y="1340768"/>
            <a:ext cx="108012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635896" y="4221088"/>
            <a:ext cx="10021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Koule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35896" y="5085184"/>
            <a:ext cx="1107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Jehlan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 flipH="1">
            <a:off x="3563888" y="2492896"/>
            <a:ext cx="1034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Kužel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75856" y="76470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Spoj správně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2662064" cy="1470025"/>
          </a:xfrm>
        </p:spPr>
        <p:txBody>
          <a:bodyPr/>
          <a:lstStyle/>
          <a:p>
            <a:r>
              <a:rPr lang="cs-CZ" dirty="0" smtClean="0"/>
              <a:t>Bod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 </a:t>
            </a:r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971600" y="2420888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331640" y="2060848"/>
            <a:ext cx="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11560" y="2636912"/>
            <a:ext cx="4812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9" name="Pravoúhlý trojúhelník 8"/>
          <p:cNvSpPr/>
          <p:nvPr/>
        </p:nvSpPr>
        <p:spPr>
          <a:xfrm>
            <a:off x="971600" y="4365104"/>
            <a:ext cx="1368152" cy="1224136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566124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5589240"/>
            <a:ext cx="314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3933056"/>
            <a:ext cx="447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</a:t>
            </a:r>
            <a:endParaRPr lang="cs-CZ" sz="2400" dirty="0"/>
          </a:p>
        </p:txBody>
      </p:sp>
      <p:cxnSp>
        <p:nvCxnSpPr>
          <p:cNvPr id="14" name="Přímá spojovací čára 13"/>
          <p:cNvCxnSpPr/>
          <p:nvPr/>
        </p:nvCxnSpPr>
        <p:spPr>
          <a:xfrm flipV="1">
            <a:off x="3275856" y="2132856"/>
            <a:ext cx="439248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851920" y="2060848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995936" y="2420888"/>
            <a:ext cx="3433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79912" y="4365104"/>
            <a:ext cx="38164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víš o bodu?</a:t>
            </a:r>
          </a:p>
          <a:p>
            <a:r>
              <a:rPr lang="cs-CZ" sz="2800" dirty="0" smtClean="0"/>
              <a:t>Jak ho značíme? 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0"/>
            <a:ext cx="4822304" cy="1124744"/>
          </a:xfrm>
        </p:spPr>
        <p:txBody>
          <a:bodyPr/>
          <a:lstStyle/>
          <a:p>
            <a:r>
              <a:rPr lang="cs-CZ" dirty="0" smtClean="0"/>
              <a:t>Čára, úsečka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40768"/>
            <a:ext cx="28477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Jaké </a:t>
            </a:r>
            <a:r>
              <a:rPr lang="cs-CZ" sz="2400" smtClean="0"/>
              <a:t>máme </a:t>
            </a:r>
            <a:r>
              <a:rPr lang="cs-CZ" sz="2400" smtClean="0"/>
              <a:t>typy </a:t>
            </a:r>
            <a:r>
              <a:rPr lang="cs-CZ" sz="2400" dirty="0" smtClean="0"/>
              <a:t>čar? </a:t>
            </a:r>
          </a:p>
          <a:p>
            <a:r>
              <a:rPr lang="cs-CZ" sz="2400" dirty="0" smtClean="0"/>
              <a:t>Ukaž je!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1340768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Najdi úsečku a řekni  vše, co o ni víš!</a:t>
            </a:r>
            <a:endParaRPr lang="cs-CZ" sz="2400" dirty="0"/>
          </a:p>
        </p:txBody>
      </p:sp>
      <p:cxnSp>
        <p:nvCxnSpPr>
          <p:cNvPr id="8" name="Pravoúhlá spojovací čára 7"/>
          <p:cNvCxnSpPr/>
          <p:nvPr/>
        </p:nvCxnSpPr>
        <p:spPr>
          <a:xfrm>
            <a:off x="2051720" y="5445224"/>
            <a:ext cx="2016224" cy="432048"/>
          </a:xfrm>
          <a:prstGeom prst="bent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Zakřivená spojovací čára 14"/>
          <p:cNvCxnSpPr/>
          <p:nvPr/>
        </p:nvCxnSpPr>
        <p:spPr>
          <a:xfrm flipV="1">
            <a:off x="1043608" y="2996952"/>
            <a:ext cx="1656184" cy="1152128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3707904" y="3068960"/>
            <a:ext cx="3600400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084168" y="4464822"/>
            <a:ext cx="432048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6012160" y="4437112"/>
            <a:ext cx="1440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flipV="1">
            <a:off x="6444208" y="5301208"/>
            <a:ext cx="1440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796136" y="458112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6660232" y="508518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476673"/>
            <a:ext cx="711927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matematika na ZŠ a MŠ 17.listopadu 1325, Mladá Boleslav pro druhý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o geometrii.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 . 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 ve II. pololetí školního roku 2011/2012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8717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Zdroje textu a obrázků: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07361"/>
            <a:ext cx="8568952" cy="4051437"/>
          </a:xfrm>
        </p:spPr>
        <p:txBody>
          <a:bodyPr/>
          <a:lstStyle/>
          <a:p>
            <a:r>
              <a:rPr lang="cs-CZ" dirty="0" smtClean="0"/>
              <a:t>Text vlastní.</a:t>
            </a:r>
          </a:p>
          <a:p>
            <a:r>
              <a:rPr lang="cs-CZ" dirty="0" smtClean="0"/>
              <a:t>Obrázky z galerie programu PowerPoint 2007.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24328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259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188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Geometrie</vt:lpstr>
      <vt:lpstr>GEOMETRIE</vt:lpstr>
      <vt:lpstr>Geometrické tvary</vt:lpstr>
      <vt:lpstr>Geometrická tělesa</vt:lpstr>
      <vt:lpstr>Bod</vt:lpstr>
      <vt:lpstr>Čára, úsečka</vt:lpstr>
      <vt:lpstr>Snímek 7</vt:lpstr>
      <vt:lpstr>Zdroje textu a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Geometrie</dc:title>
  <dc:creator>Mirka</dc:creator>
  <cp:lastModifiedBy>Mirka</cp:lastModifiedBy>
  <cp:revision>7</cp:revision>
  <dcterms:created xsi:type="dcterms:W3CDTF">2012-03-24T20:17:03Z</dcterms:created>
  <dcterms:modified xsi:type="dcterms:W3CDTF">2012-04-11T17:53:27Z</dcterms:modified>
</cp:coreProperties>
</file>