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59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VY_22_INOVACE_25_Velikonoce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Velikonoce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VY_22_INOVACE_25_Velikonoce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Velikonoce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</a:t>
            </a:r>
            <a:r>
              <a:rPr lang="cs-CZ" baseline="0" dirty="0" smtClean="0"/>
              <a:t>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676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1035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</a:t>
            </a:r>
            <a:r>
              <a:rPr lang="cs-CZ" baseline="0" dirty="0" smtClean="0"/>
              <a:t> slovní zásoby a pravopisu. Možno použít jako pracovní list pro samostatnou práci žáků nebo pro společnou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6642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procvičení</a:t>
            </a:r>
            <a:r>
              <a:rPr lang="cs-CZ" baseline="0" dirty="0" smtClean="0"/>
              <a:t> slovní zásoby a pravopisu. Možno použít jako pracovní list pro samostatnou práci žáků nebo pro společnou práci na tabuli.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9810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760633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</a:t>
            </a:r>
            <a:r>
              <a:rPr lang="cs-CZ" sz="2800" dirty="0" smtClean="0"/>
              <a:t>učitelem, </a:t>
            </a:r>
            <a:r>
              <a:rPr lang="cs-CZ" sz="2800" smtClean="0"/>
              <a:t>může být též </a:t>
            </a:r>
            <a:r>
              <a:rPr lang="cs-CZ" sz="2800" dirty="0" smtClean="0"/>
              <a:t>použita jako samostatný </a:t>
            </a:r>
            <a:r>
              <a:rPr lang="cs-CZ" sz="2800" smtClean="0"/>
              <a:t>pracovní list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textu,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71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VELIKONOCE - EASTER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r">
              <a:buNone/>
            </a:pPr>
            <a:r>
              <a:rPr lang="cs-CZ" dirty="0" smtClean="0">
                <a:solidFill>
                  <a:srgbClr val="0070C0"/>
                </a:solidFill>
              </a:rPr>
              <a:t>malované vajíčko (kraslice)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70C0"/>
                </a:solidFill>
              </a:rPr>
              <a:t>velikonoční beránek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70C0"/>
                </a:solidFill>
              </a:rPr>
              <a:t>velikonoční pomlázka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70C0"/>
                </a:solidFill>
              </a:rPr>
              <a:t>kuře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painted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easter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egg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easter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lamb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easter</a:t>
            </a:r>
            <a:r>
              <a:rPr lang="cs-CZ" dirty="0" smtClean="0">
                <a:solidFill>
                  <a:srgbClr val="FF0000"/>
                </a:solidFill>
              </a:rPr>
              <a:t> rod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chicken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Picture 6" descr="C:\Users\ProchazkovaE\AppData\Local\Microsoft\Windows\Temporary Internet Files\Content.IE5\TLWFA20Q\MM90017824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771" y="1471209"/>
            <a:ext cx="1816596" cy="181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rochazkovaE\AppData\Local\Microsoft\Windows\Temporary Internet Files\Content.IE5\MMHF5AC4\MC9001987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912" y="4005064"/>
            <a:ext cx="2071911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rochazkovaE\AppData\Local\Microsoft\Windows\Temporary Internet Files\Content.IE5\TLWFA20Q\MC9003056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05082"/>
            <a:ext cx="1769364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LWFA20Q\MP9004491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08973"/>
            <a:ext cx="1930986" cy="1930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O5OWQL3P\MC9002803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397" y="5301207"/>
            <a:ext cx="2010931" cy="139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7728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C:\Users\ProchazkovaE\AppData\Local\Microsoft\Windows\Temporary Internet Files\Content.IE5\MMHF5AC4\MP9004385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444" y="953194"/>
            <a:ext cx="3386720" cy="226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VELIKONOCE - EASTER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čokoládová vajíčka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velikonoční zajíček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kuře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7030A0"/>
                </a:solidFill>
              </a:rPr>
              <a:t>chocolate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eggs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7030A0"/>
                </a:solidFill>
              </a:rPr>
              <a:t>Easter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Bunny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7030A0"/>
                </a:solidFill>
              </a:rPr>
              <a:t>chicken</a:t>
            </a:r>
            <a:endParaRPr lang="cs-CZ" dirty="0">
              <a:solidFill>
                <a:srgbClr val="7030A0"/>
              </a:solidFill>
            </a:endParaRPr>
          </a:p>
          <a:p>
            <a:endParaRPr lang="cs-CZ" dirty="0"/>
          </a:p>
        </p:txBody>
      </p:sp>
      <p:pic>
        <p:nvPicPr>
          <p:cNvPr id="5" name="Picture 5" descr="C:\Users\ProchazkovaE\AppData\Local\Microsoft\Windows\Temporary Internet Files\Content.IE5\JDMGALS6\MM90017829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099" y="1414032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TN3PGN12\MC900436313[2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0294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chazkovaE\AppData\Local\Microsoft\Windows\Temporary Internet Files\Content.IE5\JDMGALS6\MC9002505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202" y="4365104"/>
            <a:ext cx="2448962" cy="232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926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ZVYKY - HABITS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1772816"/>
            <a:ext cx="4038600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Boys</a:t>
            </a:r>
            <a:r>
              <a:rPr lang="cs-CZ" dirty="0" smtClean="0"/>
              <a:t> make </a:t>
            </a:r>
            <a:r>
              <a:rPr lang="cs-CZ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easter</a:t>
            </a:r>
            <a:r>
              <a:rPr lang="cs-CZ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rods</a:t>
            </a:r>
            <a:r>
              <a:rPr lang="cs-CZ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dirty="0" err="1" smtClean="0"/>
              <a:t>Boys</a:t>
            </a:r>
            <a:r>
              <a:rPr lang="cs-CZ" dirty="0" smtClean="0"/>
              <a:t> </a:t>
            </a:r>
            <a:r>
              <a:rPr lang="cs-CZ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hit</a:t>
            </a:r>
            <a:r>
              <a:rPr lang="cs-CZ" dirty="0" smtClean="0"/>
              <a:t> </a:t>
            </a:r>
            <a:r>
              <a:rPr lang="cs-CZ" dirty="0" err="1" smtClean="0"/>
              <a:t>girls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Girls</a:t>
            </a:r>
            <a:r>
              <a:rPr lang="cs-CZ" dirty="0" smtClean="0"/>
              <a:t> </a:t>
            </a:r>
            <a:r>
              <a:rPr lang="cs-CZ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paint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Girls</a:t>
            </a:r>
            <a:r>
              <a:rPr lang="cs-CZ" dirty="0" smtClean="0"/>
              <a:t> </a:t>
            </a:r>
            <a:r>
              <a:rPr lang="cs-CZ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throw</a:t>
            </a:r>
            <a:r>
              <a:rPr lang="cs-CZ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water</a:t>
            </a:r>
            <a:r>
              <a:rPr lang="cs-CZ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boys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(</a:t>
            </a:r>
            <a:r>
              <a:rPr lang="cs-CZ" dirty="0" err="1" smtClean="0"/>
              <a:t>throw</a:t>
            </a:r>
            <a:r>
              <a:rPr lang="cs-CZ" dirty="0" smtClean="0"/>
              <a:t> – polévat)</a:t>
            </a:r>
            <a:endParaRPr lang="cs-CZ" dirty="0"/>
          </a:p>
        </p:txBody>
      </p:sp>
      <p:pic>
        <p:nvPicPr>
          <p:cNvPr id="5" name="Picture 6" descr="C:\Users\ProchazkovaE\AppData\Local\Microsoft\Windows\Temporary Internet Files\Content.IE5\TLWFA20Q\MM900178242[1].gif"/>
          <p:cNvPicPr>
            <a:picLocks noGrp="1" noChangeAspect="1" noChangeArrowheads="1" noCrop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8640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3"/>
          <p:cNvSpPr txBox="1">
            <a:spLocks/>
          </p:cNvSpPr>
          <p:nvPr/>
        </p:nvSpPr>
        <p:spPr>
          <a:xfrm>
            <a:off x="4644008" y="1628800"/>
            <a:ext cx="4038600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Boys</a:t>
            </a:r>
            <a:r>
              <a:rPr lang="cs-CZ" dirty="0" smtClean="0"/>
              <a:t> make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.........  ……… .</a:t>
            </a:r>
            <a:endParaRPr lang="cs-CZ" i="1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 err="1" smtClean="0"/>
              <a:t>Boys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……..</a:t>
            </a:r>
            <a:r>
              <a:rPr lang="cs-CZ" dirty="0" smtClean="0"/>
              <a:t> </a:t>
            </a:r>
            <a:r>
              <a:rPr lang="cs-CZ" dirty="0" err="1" smtClean="0"/>
              <a:t>girls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Girls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………..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Girls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…………  …………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boys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3074" name="Picture 2" descr="C:\Users\ProchazkovaE\AppData\Local\Microsoft\Windows\Temporary Internet Files\Content.IE5\O5OWQL3P\MC900336116[2].wmf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629" y="5239525"/>
            <a:ext cx="1081305" cy="1408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chazkovaE\AppData\Local\Microsoft\Windows\Temporary Internet Files\Content.IE5\TLWFA20Q\MC900436290[1].png"/>
          <p:cNvPicPr>
            <a:picLocks noChangeAspect="1" noChangeArrowheads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988" y="50294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ochazkovaE\AppData\Local\Microsoft\Windows\Temporary Internet Files\Content.IE5\JDMGALS6\MC900436394[1].png"/>
          <p:cNvPicPr>
            <a:picLocks noChangeAspect="1" noChangeArrowheads="1"/>
          </p:cNvPicPr>
          <p:nvPr/>
        </p:nvPicPr>
        <p:blipFill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92650"/>
            <a:ext cx="1447619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678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cs-CZ" dirty="0"/>
              <a:t>ZVYKY - HABITS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1628800"/>
            <a:ext cx="4038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i="1" u="sng" dirty="0" err="1" smtClean="0">
                <a:solidFill>
                  <a:srgbClr val="00B050"/>
                </a:solidFill>
              </a:rPr>
              <a:t>chocolate</a:t>
            </a:r>
            <a:r>
              <a:rPr lang="cs-CZ" i="1" u="sng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eggs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Easter</a:t>
            </a:r>
            <a:r>
              <a:rPr lang="cs-CZ" dirty="0" smtClean="0"/>
              <a:t> </a:t>
            </a:r>
            <a:r>
              <a:rPr lang="cs-CZ" dirty="0" err="1" smtClean="0"/>
              <a:t>Bunny</a:t>
            </a:r>
            <a:r>
              <a:rPr lang="cs-CZ" dirty="0" smtClean="0"/>
              <a:t> </a:t>
            </a:r>
            <a:r>
              <a:rPr lang="cs-CZ" i="1" u="sng" dirty="0" err="1" smtClean="0">
                <a:solidFill>
                  <a:srgbClr val="00B050"/>
                </a:solidFill>
              </a:rPr>
              <a:t>hides</a:t>
            </a:r>
            <a:r>
              <a:rPr lang="cs-CZ" i="1" u="sng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 </a:t>
            </a:r>
            <a:r>
              <a:rPr lang="cs-CZ" i="1" u="sng" dirty="0" smtClean="0">
                <a:solidFill>
                  <a:srgbClr val="00B050"/>
                </a:solidFill>
              </a:rPr>
              <a:t>in </a:t>
            </a:r>
            <a:r>
              <a:rPr lang="cs-CZ" i="1" u="sng" dirty="0" err="1" smtClean="0">
                <a:solidFill>
                  <a:srgbClr val="00B050"/>
                </a:solidFill>
              </a:rPr>
              <a:t>the</a:t>
            </a:r>
            <a:r>
              <a:rPr lang="cs-CZ" i="1" u="sng" dirty="0" smtClean="0">
                <a:solidFill>
                  <a:srgbClr val="00B050"/>
                </a:solidFill>
              </a:rPr>
              <a:t> garden.</a:t>
            </a:r>
          </a:p>
          <a:p>
            <a:endParaRPr lang="cs-CZ" i="1" u="sng" dirty="0"/>
          </a:p>
        </p:txBody>
      </p:sp>
      <p:pic>
        <p:nvPicPr>
          <p:cNvPr id="5" name="Picture 5" descr="C:\Users\ProchazkovaE\AppData\Local\Microsoft\Windows\Temporary Internet Files\Content.IE5\JDMGALS6\MM900178290[1].gif"/>
          <p:cNvPicPr>
            <a:picLocks noGrp="1" noChangeAspect="1" noChangeArrowheads="1" noCrop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0648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3"/>
          <p:cNvSpPr txBox="1">
            <a:spLocks/>
          </p:cNvSpPr>
          <p:nvPr/>
        </p:nvSpPr>
        <p:spPr>
          <a:xfrm>
            <a:off x="4644008" y="1628801"/>
            <a:ext cx="4038600" cy="46783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>
                <a:solidFill>
                  <a:srgbClr val="00B050"/>
                </a:solidFill>
              </a:rPr>
              <a:t> ………………….</a:t>
            </a:r>
            <a:r>
              <a:rPr lang="cs-CZ" i="1" u="sng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eggs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Easter</a:t>
            </a:r>
            <a:r>
              <a:rPr lang="cs-CZ" dirty="0" smtClean="0"/>
              <a:t> </a:t>
            </a:r>
            <a:r>
              <a:rPr lang="cs-CZ" dirty="0" err="1" smtClean="0"/>
              <a:t>Bunny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…………….</a:t>
            </a:r>
            <a:r>
              <a:rPr lang="cs-CZ" i="1" u="sng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….. …….</a:t>
            </a:r>
            <a:r>
              <a:rPr lang="cs-CZ" i="1" u="sng" dirty="0" smtClean="0">
                <a:solidFill>
                  <a:srgbClr val="00B050"/>
                </a:solidFill>
              </a:rPr>
              <a:t> 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……………. .</a:t>
            </a:r>
          </a:p>
          <a:p>
            <a:endParaRPr lang="cs-CZ" i="1" u="sng" dirty="0"/>
          </a:p>
        </p:txBody>
      </p:sp>
      <p:pic>
        <p:nvPicPr>
          <p:cNvPr id="4103" name="Picture 7" descr="C:\Users\ProchazkovaE\AppData\Local\Microsoft\Windows\Temporary Internet Files\Content.IE5\TN3PGN12\MC900438159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339863"/>
            <a:ext cx="1924470" cy="2365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3856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282</Words>
  <Application>Microsoft Office PowerPoint</Application>
  <PresentationFormat>Předvádění na obrazovce (4:3)</PresentationFormat>
  <Paragraphs>83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VELIKONOCE - EASTER</vt:lpstr>
      <vt:lpstr>VELIKONOCE - EASTER</vt:lpstr>
      <vt:lpstr>ZVYKY - HABITS</vt:lpstr>
      <vt:lpstr>ZVYKY - HABITS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56</cp:revision>
  <dcterms:created xsi:type="dcterms:W3CDTF">2011-08-21T15:31:45Z</dcterms:created>
  <dcterms:modified xsi:type="dcterms:W3CDTF">2011-12-09T18:05:26Z</dcterms:modified>
</cp:coreProperties>
</file>