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64" r:id="rId4"/>
    <p:sldId id="265" r:id="rId5"/>
    <p:sldId id="266" r:id="rId6"/>
    <p:sldId id="267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VY_22_INOVACE_26_Opakování - PPČ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Opakování - PPČ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VY_22_INOVACE_26_Opakování - PPČ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Opakování - PPČ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35302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5537659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56363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Materiál je určený pro žáky 4. ročníku, pro výuku anglického jazyka</a:t>
            </a:r>
          </a:p>
          <a:p>
            <a:r>
              <a:rPr lang="cs-CZ" sz="2800" dirty="0" smtClean="0"/>
              <a:t>Prezentace na interaktivní tabuli</a:t>
            </a:r>
          </a:p>
          <a:p>
            <a:r>
              <a:rPr lang="cs-CZ" sz="2800" dirty="0" smtClean="0"/>
              <a:t>Prezentace je určena pro opakování slovní zásoby a společnou práci s učitelem, možno též využít pro samostatnou práci žáků jako pracovní list</a:t>
            </a:r>
          </a:p>
          <a:p>
            <a:r>
              <a:rPr lang="cs-CZ" sz="2800" dirty="0" smtClean="0"/>
              <a:t>Pomůcky: interaktivní pero, fixy na interaktivní tabuli</a:t>
            </a:r>
          </a:p>
          <a:p>
            <a:r>
              <a:rPr lang="cs-CZ" sz="2800" dirty="0" smtClean="0"/>
              <a:t>Inovace: interaktivní způsob učení</a:t>
            </a:r>
          </a:p>
          <a:p>
            <a:r>
              <a:rPr lang="cs-CZ" sz="2800" dirty="0" smtClean="0"/>
              <a:t>Metodické pokyny: hlasité opakování otázek,  doplňování odpovědí na dané otázky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err="1" smtClean="0"/>
              <a:t>Read</a:t>
            </a:r>
            <a:r>
              <a:rPr lang="cs-CZ" sz="2800" b="1" dirty="0" smtClean="0"/>
              <a:t> and </a:t>
            </a:r>
            <a:r>
              <a:rPr lang="cs-CZ" sz="2800" b="1" dirty="0" err="1" smtClean="0"/>
              <a:t>answer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questions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400" dirty="0" err="1" smtClean="0"/>
              <a:t>name</a:t>
            </a:r>
            <a:r>
              <a:rPr lang="cs-CZ" sz="2400" dirty="0" smtClean="0"/>
              <a:t>: …………………..    </a:t>
            </a:r>
            <a:r>
              <a:rPr lang="cs-CZ" sz="2400" dirty="0" err="1"/>
              <a:t>d</a:t>
            </a:r>
            <a:r>
              <a:rPr lang="cs-CZ" sz="2400" dirty="0" err="1" smtClean="0"/>
              <a:t>ate</a:t>
            </a:r>
            <a:r>
              <a:rPr lang="cs-CZ" sz="2400" dirty="0" smtClean="0"/>
              <a:t>: …………………………..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792" cy="4525963"/>
          </a:xfrm>
          <a:solidFill>
            <a:schemeClr val="bg2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err="1" smtClean="0"/>
              <a:t>Today</a:t>
            </a:r>
            <a:r>
              <a:rPr lang="cs-CZ" sz="2000" dirty="0" smtClean="0"/>
              <a:t> </a:t>
            </a:r>
            <a:r>
              <a:rPr lang="cs-CZ" sz="2000" dirty="0" err="1" smtClean="0"/>
              <a:t>we</a:t>
            </a:r>
            <a:r>
              <a:rPr lang="cs-CZ" sz="2000" dirty="0" smtClean="0"/>
              <a:t> are in </a:t>
            </a:r>
            <a:r>
              <a:rPr lang="cs-CZ" sz="2000" dirty="0" err="1" smtClean="0"/>
              <a:t>Pilsen</a:t>
            </a:r>
            <a:r>
              <a:rPr lang="cs-CZ" sz="2000" dirty="0" smtClean="0"/>
              <a:t>. </a:t>
            </a:r>
            <a:r>
              <a:rPr lang="cs-CZ" sz="2000" dirty="0" err="1" smtClean="0"/>
              <a:t>It‘s</a:t>
            </a:r>
            <a:r>
              <a:rPr lang="cs-CZ" sz="2000" dirty="0" smtClean="0"/>
              <a:t> a big city. </a:t>
            </a:r>
            <a:br>
              <a:rPr lang="cs-CZ" sz="2000" dirty="0" smtClean="0"/>
            </a:br>
            <a:r>
              <a:rPr lang="cs-CZ" sz="2000" dirty="0" err="1" smtClean="0"/>
              <a:t>There</a:t>
            </a:r>
            <a:r>
              <a:rPr lang="cs-CZ" sz="2000" dirty="0" smtClean="0"/>
              <a:t> are </a:t>
            </a:r>
            <a:r>
              <a:rPr lang="cs-CZ" sz="2000" dirty="0" err="1" smtClean="0"/>
              <a:t>lots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shops</a:t>
            </a:r>
            <a:r>
              <a:rPr lang="cs-CZ" sz="2000" dirty="0" smtClean="0"/>
              <a:t>, </a:t>
            </a:r>
            <a:r>
              <a:rPr lang="cs-CZ" sz="2000" dirty="0" err="1" smtClean="0"/>
              <a:t>buildings</a:t>
            </a:r>
            <a:r>
              <a:rPr lang="cs-CZ" sz="2000" dirty="0" smtClean="0"/>
              <a:t> and </a:t>
            </a:r>
            <a:r>
              <a:rPr lang="cs-CZ" sz="2000" dirty="0" err="1" smtClean="0"/>
              <a:t>cafés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err="1" smtClean="0"/>
              <a:t>It‘s</a:t>
            </a:r>
            <a:r>
              <a:rPr lang="cs-CZ" sz="2000" dirty="0" smtClean="0"/>
              <a:t> sunny and hot </a:t>
            </a:r>
            <a:r>
              <a:rPr lang="cs-CZ" sz="2000" dirty="0" err="1" smtClean="0"/>
              <a:t>today</a:t>
            </a:r>
            <a:r>
              <a:rPr lang="cs-CZ" sz="2000" dirty="0" smtClean="0"/>
              <a:t>. </a:t>
            </a:r>
            <a:r>
              <a:rPr lang="cs-CZ" sz="2000" dirty="0" err="1" smtClean="0"/>
              <a:t>We</a:t>
            </a:r>
            <a:r>
              <a:rPr lang="cs-CZ" sz="2000" dirty="0" smtClean="0"/>
              <a:t> are shopping. </a:t>
            </a:r>
            <a:br>
              <a:rPr lang="cs-CZ" sz="2000" dirty="0" smtClean="0"/>
            </a:br>
            <a:r>
              <a:rPr lang="cs-CZ" sz="2000" dirty="0" err="1" smtClean="0"/>
              <a:t>We</a:t>
            </a:r>
            <a:r>
              <a:rPr lang="cs-CZ" sz="2000" dirty="0" smtClean="0"/>
              <a:t> are </a:t>
            </a:r>
            <a:r>
              <a:rPr lang="cs-CZ" sz="2000" dirty="0" err="1" smtClean="0"/>
              <a:t>tired</a:t>
            </a:r>
            <a:r>
              <a:rPr lang="cs-CZ" sz="2000" dirty="0" smtClean="0"/>
              <a:t> and </a:t>
            </a:r>
            <a:r>
              <a:rPr lang="cs-CZ" sz="2000" dirty="0" err="1" smtClean="0"/>
              <a:t>thirsty</a:t>
            </a:r>
            <a:r>
              <a:rPr lang="cs-CZ" sz="2000" dirty="0" smtClean="0"/>
              <a:t>  but </a:t>
            </a:r>
            <a:r>
              <a:rPr lang="cs-CZ" sz="2000" dirty="0" err="1" smtClean="0"/>
              <a:t>we</a:t>
            </a:r>
            <a:r>
              <a:rPr lang="cs-CZ" sz="2000" dirty="0" smtClean="0"/>
              <a:t> are </a:t>
            </a:r>
            <a:r>
              <a:rPr lang="cs-CZ" sz="2000" dirty="0" err="1" smtClean="0"/>
              <a:t>eating</a:t>
            </a:r>
            <a:r>
              <a:rPr lang="cs-CZ" sz="2000" dirty="0"/>
              <a:t> </a:t>
            </a:r>
            <a:r>
              <a:rPr lang="cs-CZ" sz="2000" dirty="0" smtClean="0"/>
              <a:t>a very big  </a:t>
            </a:r>
            <a:r>
              <a:rPr lang="cs-CZ" sz="2000" dirty="0" err="1" smtClean="0"/>
              <a:t>ice</a:t>
            </a:r>
            <a:r>
              <a:rPr lang="cs-CZ" sz="2000" dirty="0" smtClean="0"/>
              <a:t> </a:t>
            </a:r>
            <a:r>
              <a:rPr lang="cs-CZ" sz="2000" dirty="0" err="1" smtClean="0"/>
              <a:t>cream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     Katka</a:t>
            </a: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arenR"/>
            </a:pPr>
            <a:endParaRPr lang="cs-CZ" sz="2000" dirty="0" smtClean="0"/>
          </a:p>
          <a:p>
            <a:pPr marL="457200" indent="-457200">
              <a:buFont typeface="+mj-lt"/>
              <a:buAutoNum type="arabicParenR"/>
            </a:pPr>
            <a:r>
              <a:rPr lang="cs-CZ" sz="2000" dirty="0" err="1" smtClean="0"/>
              <a:t>Where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Katka?</a:t>
            </a:r>
            <a:br>
              <a:rPr lang="cs-CZ" sz="2000" dirty="0" smtClean="0"/>
            </a:br>
            <a:r>
              <a:rPr lang="cs-CZ" sz="2000" dirty="0" smtClean="0"/>
              <a:t>………………………………………………….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raining</a:t>
            </a:r>
            <a:r>
              <a:rPr lang="cs-CZ" sz="2000" dirty="0" smtClean="0"/>
              <a:t>?</a:t>
            </a:r>
            <a:br>
              <a:rPr lang="cs-CZ" sz="2000" dirty="0" smtClean="0"/>
            </a:br>
            <a:r>
              <a:rPr lang="cs-CZ" sz="2000" dirty="0" smtClean="0"/>
              <a:t>………………………………………………….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err="1" smtClean="0"/>
              <a:t>What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Katka </a:t>
            </a:r>
            <a:r>
              <a:rPr lang="cs-CZ" sz="2000" dirty="0" err="1" smtClean="0"/>
              <a:t>doing</a:t>
            </a:r>
            <a:r>
              <a:rPr lang="cs-CZ" sz="2000" dirty="0" smtClean="0"/>
              <a:t>?</a:t>
            </a:r>
            <a:br>
              <a:rPr lang="cs-CZ" sz="2000" dirty="0" smtClean="0"/>
            </a:br>
            <a:r>
              <a:rPr lang="cs-CZ" sz="2000" dirty="0" smtClean="0"/>
              <a:t>………………………………………………….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err="1" smtClean="0"/>
              <a:t>Is</a:t>
            </a:r>
            <a:r>
              <a:rPr lang="cs-CZ" sz="2000" dirty="0" smtClean="0"/>
              <a:t> Katka </a:t>
            </a:r>
            <a:r>
              <a:rPr lang="cs-CZ" sz="2000" dirty="0" err="1" smtClean="0"/>
              <a:t>eating</a:t>
            </a:r>
            <a:r>
              <a:rPr lang="cs-CZ" sz="2000" dirty="0" smtClean="0"/>
              <a:t> </a:t>
            </a:r>
            <a:r>
              <a:rPr lang="cs-CZ" sz="2000" dirty="0" err="1" smtClean="0"/>
              <a:t>yoghurt</a:t>
            </a:r>
            <a:r>
              <a:rPr lang="cs-CZ" sz="2000" dirty="0" smtClean="0"/>
              <a:t>?</a:t>
            </a:r>
            <a:br>
              <a:rPr lang="cs-CZ" sz="2000" dirty="0" smtClean="0"/>
            </a:br>
            <a:r>
              <a:rPr lang="cs-CZ" sz="2000" dirty="0" smtClean="0"/>
              <a:t>…………………………………………………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Pilsen</a:t>
            </a:r>
            <a:r>
              <a:rPr lang="cs-CZ" sz="2000" dirty="0" smtClean="0"/>
              <a:t> a big city?</a:t>
            </a:r>
            <a:br>
              <a:rPr lang="cs-CZ" sz="2000" dirty="0" smtClean="0"/>
            </a:br>
            <a:r>
              <a:rPr lang="cs-CZ" sz="2000" dirty="0" smtClean="0"/>
              <a:t>………………………………………………….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75688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err="1" smtClean="0"/>
              <a:t>Read</a:t>
            </a:r>
            <a:r>
              <a:rPr lang="cs-CZ" sz="2800" b="1" dirty="0" smtClean="0"/>
              <a:t> and </a:t>
            </a:r>
            <a:r>
              <a:rPr lang="cs-CZ" sz="2800" b="1" dirty="0" err="1" smtClean="0"/>
              <a:t>answer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questions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400" dirty="0" err="1" smtClean="0"/>
              <a:t>name</a:t>
            </a:r>
            <a:r>
              <a:rPr lang="cs-CZ" sz="2400" dirty="0" smtClean="0"/>
              <a:t>: …………………..    </a:t>
            </a:r>
            <a:r>
              <a:rPr lang="cs-CZ" sz="2400" dirty="0" err="1"/>
              <a:t>d</a:t>
            </a:r>
            <a:r>
              <a:rPr lang="cs-CZ" sz="2400" dirty="0" err="1" smtClean="0"/>
              <a:t>ate</a:t>
            </a:r>
            <a:r>
              <a:rPr lang="cs-CZ" sz="2400" dirty="0" smtClean="0"/>
              <a:t>: …………………………..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792" cy="4525963"/>
          </a:xfrm>
          <a:solidFill>
            <a:schemeClr val="bg2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err="1" smtClean="0"/>
              <a:t>Today</a:t>
            </a:r>
            <a:r>
              <a:rPr lang="cs-CZ" sz="2000" dirty="0" smtClean="0"/>
              <a:t> </a:t>
            </a:r>
            <a:r>
              <a:rPr lang="cs-CZ" sz="2000" dirty="0" err="1" smtClean="0"/>
              <a:t>we</a:t>
            </a:r>
            <a:r>
              <a:rPr lang="cs-CZ" sz="2000" dirty="0" smtClean="0"/>
              <a:t> are in </a:t>
            </a:r>
            <a:r>
              <a:rPr lang="cs-CZ" sz="2000" dirty="0" err="1" smtClean="0"/>
              <a:t>Pilsen</a:t>
            </a:r>
            <a:r>
              <a:rPr lang="cs-CZ" sz="2000" dirty="0" smtClean="0"/>
              <a:t>. </a:t>
            </a:r>
            <a:r>
              <a:rPr lang="cs-CZ" sz="2000" dirty="0" err="1" smtClean="0"/>
              <a:t>It‘s</a:t>
            </a:r>
            <a:r>
              <a:rPr lang="cs-CZ" sz="2000" dirty="0" smtClean="0"/>
              <a:t> a big city. </a:t>
            </a:r>
            <a:br>
              <a:rPr lang="cs-CZ" sz="2000" dirty="0" smtClean="0"/>
            </a:br>
            <a:r>
              <a:rPr lang="cs-CZ" sz="2000" dirty="0" err="1" smtClean="0"/>
              <a:t>There</a:t>
            </a:r>
            <a:r>
              <a:rPr lang="cs-CZ" sz="2000" dirty="0" smtClean="0"/>
              <a:t> are </a:t>
            </a:r>
            <a:r>
              <a:rPr lang="cs-CZ" sz="2000" dirty="0" err="1" smtClean="0"/>
              <a:t>lots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shops</a:t>
            </a:r>
            <a:r>
              <a:rPr lang="cs-CZ" sz="2000" dirty="0" smtClean="0"/>
              <a:t>, </a:t>
            </a:r>
            <a:r>
              <a:rPr lang="cs-CZ" sz="2000" dirty="0" err="1" smtClean="0"/>
              <a:t>buildings</a:t>
            </a:r>
            <a:r>
              <a:rPr lang="cs-CZ" sz="2000" dirty="0" smtClean="0"/>
              <a:t> and </a:t>
            </a:r>
            <a:r>
              <a:rPr lang="cs-CZ" sz="2000" dirty="0" err="1" smtClean="0"/>
              <a:t>cafés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err="1" smtClean="0"/>
              <a:t>It‘s</a:t>
            </a:r>
            <a:r>
              <a:rPr lang="cs-CZ" sz="2000" dirty="0" smtClean="0"/>
              <a:t> sunny and hot </a:t>
            </a:r>
            <a:r>
              <a:rPr lang="cs-CZ" sz="2000" dirty="0" err="1" smtClean="0"/>
              <a:t>today</a:t>
            </a:r>
            <a:r>
              <a:rPr lang="cs-CZ" sz="2000" dirty="0" smtClean="0"/>
              <a:t>. </a:t>
            </a:r>
            <a:r>
              <a:rPr lang="cs-CZ" sz="2000" dirty="0" err="1" smtClean="0"/>
              <a:t>We</a:t>
            </a:r>
            <a:r>
              <a:rPr lang="cs-CZ" sz="2000" dirty="0" smtClean="0"/>
              <a:t> are shopping. </a:t>
            </a:r>
            <a:br>
              <a:rPr lang="cs-CZ" sz="2000" dirty="0" smtClean="0"/>
            </a:br>
            <a:r>
              <a:rPr lang="cs-CZ" sz="2000" dirty="0" err="1" smtClean="0"/>
              <a:t>We</a:t>
            </a:r>
            <a:r>
              <a:rPr lang="cs-CZ" sz="2000" dirty="0" smtClean="0"/>
              <a:t> are </a:t>
            </a:r>
            <a:r>
              <a:rPr lang="cs-CZ" sz="2000" dirty="0" err="1" smtClean="0"/>
              <a:t>tired</a:t>
            </a:r>
            <a:r>
              <a:rPr lang="cs-CZ" sz="2000" dirty="0" smtClean="0"/>
              <a:t> and </a:t>
            </a:r>
            <a:r>
              <a:rPr lang="cs-CZ" sz="2000" dirty="0" err="1" smtClean="0"/>
              <a:t>thirsty</a:t>
            </a:r>
            <a:r>
              <a:rPr lang="cs-CZ" sz="2000" dirty="0" smtClean="0"/>
              <a:t>  but </a:t>
            </a:r>
            <a:r>
              <a:rPr lang="cs-CZ" sz="2000" dirty="0" err="1" smtClean="0"/>
              <a:t>we</a:t>
            </a:r>
            <a:r>
              <a:rPr lang="cs-CZ" sz="2000" dirty="0" smtClean="0"/>
              <a:t> are </a:t>
            </a:r>
            <a:r>
              <a:rPr lang="cs-CZ" sz="2000" dirty="0" err="1" smtClean="0"/>
              <a:t>eating</a:t>
            </a:r>
            <a:r>
              <a:rPr lang="cs-CZ" sz="2000" dirty="0"/>
              <a:t> </a:t>
            </a:r>
            <a:r>
              <a:rPr lang="cs-CZ" sz="2000" dirty="0" smtClean="0"/>
              <a:t>a very big  </a:t>
            </a:r>
            <a:r>
              <a:rPr lang="cs-CZ" sz="2000" dirty="0" err="1" smtClean="0"/>
              <a:t>ice</a:t>
            </a:r>
            <a:r>
              <a:rPr lang="cs-CZ" sz="2000" dirty="0" smtClean="0"/>
              <a:t> </a:t>
            </a:r>
            <a:r>
              <a:rPr lang="cs-CZ" sz="2000" dirty="0" err="1" smtClean="0"/>
              <a:t>cream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     Katka</a:t>
            </a: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arenR"/>
            </a:pPr>
            <a:endParaRPr lang="cs-CZ" sz="2000" dirty="0" smtClean="0"/>
          </a:p>
          <a:p>
            <a:pPr marL="457200" indent="-457200">
              <a:buFont typeface="+mj-lt"/>
              <a:buAutoNum type="arabicParenR"/>
            </a:pPr>
            <a:r>
              <a:rPr lang="cs-CZ" sz="2000" dirty="0" err="1" smtClean="0"/>
              <a:t>Where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Katka?</a:t>
            </a:r>
            <a:br>
              <a:rPr lang="cs-CZ" sz="2000" dirty="0" smtClean="0"/>
            </a:br>
            <a:r>
              <a:rPr lang="cs-CZ" sz="2000" dirty="0" smtClean="0"/>
              <a:t>………………………………………………….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raining</a:t>
            </a:r>
            <a:r>
              <a:rPr lang="cs-CZ" sz="2000" dirty="0" smtClean="0"/>
              <a:t>?</a:t>
            </a:r>
            <a:br>
              <a:rPr lang="cs-CZ" sz="2000" dirty="0" smtClean="0"/>
            </a:br>
            <a:r>
              <a:rPr lang="cs-CZ" sz="2000" dirty="0" smtClean="0"/>
              <a:t>………………………………………………….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err="1" smtClean="0"/>
              <a:t>What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Katka </a:t>
            </a:r>
            <a:r>
              <a:rPr lang="cs-CZ" sz="2000" dirty="0" err="1" smtClean="0"/>
              <a:t>doing</a:t>
            </a:r>
            <a:r>
              <a:rPr lang="cs-CZ" sz="2000" dirty="0" smtClean="0"/>
              <a:t>?</a:t>
            </a:r>
            <a:br>
              <a:rPr lang="cs-CZ" sz="2000" dirty="0" smtClean="0"/>
            </a:br>
            <a:r>
              <a:rPr lang="cs-CZ" sz="2000" dirty="0" smtClean="0"/>
              <a:t>………………………………………………….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err="1" smtClean="0"/>
              <a:t>Is</a:t>
            </a:r>
            <a:r>
              <a:rPr lang="cs-CZ" sz="2000" dirty="0" smtClean="0"/>
              <a:t> Katka </a:t>
            </a:r>
            <a:r>
              <a:rPr lang="cs-CZ" sz="2000" dirty="0" err="1" smtClean="0"/>
              <a:t>eating</a:t>
            </a:r>
            <a:r>
              <a:rPr lang="cs-CZ" sz="2000" dirty="0" smtClean="0"/>
              <a:t> </a:t>
            </a:r>
            <a:r>
              <a:rPr lang="cs-CZ" sz="2000" dirty="0" err="1" smtClean="0"/>
              <a:t>yoghurt</a:t>
            </a:r>
            <a:r>
              <a:rPr lang="cs-CZ" sz="2000" dirty="0" smtClean="0"/>
              <a:t>?</a:t>
            </a:r>
            <a:br>
              <a:rPr lang="cs-CZ" sz="2000" dirty="0" smtClean="0"/>
            </a:br>
            <a:r>
              <a:rPr lang="cs-CZ" sz="2000" dirty="0" smtClean="0"/>
              <a:t>…………………………………………………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Pilsen</a:t>
            </a:r>
            <a:r>
              <a:rPr lang="cs-CZ" sz="2000" dirty="0" smtClean="0"/>
              <a:t> a big city?</a:t>
            </a:r>
            <a:br>
              <a:rPr lang="cs-CZ" sz="2000" dirty="0" smtClean="0"/>
            </a:br>
            <a:r>
              <a:rPr lang="cs-CZ" sz="2000" dirty="0" smtClean="0"/>
              <a:t>………………………………………………….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148064" y="2204864"/>
            <a:ext cx="19642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Katka </a:t>
            </a:r>
            <a:r>
              <a:rPr lang="cs-CZ" sz="20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is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in </a:t>
            </a:r>
            <a:r>
              <a:rPr lang="cs-CZ" sz="20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P</a:t>
            </a:r>
            <a:r>
              <a:rPr lang="cs-CZ" sz="20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ilsen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03571" y="2909737"/>
            <a:ext cx="13103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No, </a:t>
            </a:r>
            <a:r>
              <a:rPr lang="cs-CZ" sz="20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it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isn‘t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80970" y="3573016"/>
            <a:ext cx="20508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Katka </a:t>
            </a:r>
            <a:r>
              <a:rPr lang="cs-CZ" sz="20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is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shopping.</a:t>
            </a:r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63571" y="4221088"/>
            <a:ext cx="15283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No, </a:t>
            </a:r>
            <a:r>
              <a:rPr lang="cs-CZ" sz="20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she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isn‘t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04477" y="4885383"/>
            <a:ext cx="10703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Yes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20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it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is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4021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1976" y="260648"/>
            <a:ext cx="8812512" cy="1143000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cs-CZ" dirty="0" err="1" smtClean="0"/>
              <a:t>Answer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questions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81128"/>
          </a:xfrm>
        </p:spPr>
        <p:txBody>
          <a:bodyPr>
            <a:noAutofit/>
          </a:bodyPr>
          <a:lstStyle/>
          <a:p>
            <a:pPr marL="457200" indent="-457200">
              <a:buFont typeface="+mj-lt"/>
              <a:buAutoNum type="arabicParenR"/>
            </a:pPr>
            <a:endParaRPr lang="cs-CZ" sz="2000" dirty="0" smtClean="0"/>
          </a:p>
          <a:p>
            <a:pPr marL="457200" indent="-457200">
              <a:buFont typeface="+mj-lt"/>
              <a:buAutoNum type="arabicParenR"/>
            </a:pPr>
            <a:r>
              <a:rPr lang="cs-CZ" sz="2000" dirty="0" err="1" smtClean="0"/>
              <a:t>Where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smtClean="0"/>
              <a:t> Kate</a:t>
            </a:r>
            <a:r>
              <a:rPr lang="cs-CZ" sz="2000" smtClean="0"/>
              <a:t>?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…………………………………………………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err="1" smtClean="0"/>
              <a:t>What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Emma </a:t>
            </a:r>
            <a:r>
              <a:rPr lang="cs-CZ" sz="2000" dirty="0" err="1" smtClean="0"/>
              <a:t>doing</a:t>
            </a:r>
            <a:r>
              <a:rPr lang="cs-CZ" sz="2000" dirty="0" smtClean="0"/>
              <a:t>?</a:t>
            </a:r>
            <a:br>
              <a:rPr lang="cs-CZ" sz="2000" dirty="0" smtClean="0"/>
            </a:br>
            <a:r>
              <a:rPr lang="cs-CZ" sz="2000" dirty="0" smtClean="0"/>
              <a:t>…………………………………………………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err="1" smtClean="0"/>
              <a:t>Is</a:t>
            </a:r>
            <a:r>
              <a:rPr lang="cs-CZ" sz="2000" dirty="0" smtClean="0"/>
              <a:t> Kate </a:t>
            </a:r>
            <a:r>
              <a:rPr lang="cs-CZ" sz="2000" dirty="0" err="1" smtClean="0"/>
              <a:t>eating</a:t>
            </a:r>
            <a:r>
              <a:rPr lang="cs-CZ" sz="2000" dirty="0" smtClean="0"/>
              <a:t> pizza?</a:t>
            </a:r>
            <a:br>
              <a:rPr lang="cs-CZ" sz="2000" dirty="0" smtClean="0"/>
            </a:br>
            <a:r>
              <a:rPr lang="cs-CZ" sz="2000" dirty="0" smtClean="0"/>
              <a:t>…………………………………………………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err="1" smtClean="0"/>
              <a:t>Is</a:t>
            </a:r>
            <a:r>
              <a:rPr lang="cs-CZ" sz="2000" dirty="0" smtClean="0"/>
              <a:t> Emma </a:t>
            </a:r>
            <a:r>
              <a:rPr lang="cs-CZ" sz="2000" dirty="0" err="1" smtClean="0"/>
              <a:t>reading</a:t>
            </a:r>
            <a:r>
              <a:rPr lang="cs-CZ" sz="2000" dirty="0" smtClean="0"/>
              <a:t> a </a:t>
            </a:r>
            <a:r>
              <a:rPr lang="cs-CZ" sz="2000" dirty="0" err="1" smtClean="0"/>
              <a:t>book</a:t>
            </a:r>
            <a:r>
              <a:rPr lang="cs-CZ" sz="2000" dirty="0" smtClean="0"/>
              <a:t>?</a:t>
            </a:r>
            <a:br>
              <a:rPr lang="cs-CZ" sz="2000" dirty="0" smtClean="0"/>
            </a:br>
            <a:r>
              <a:rPr lang="cs-CZ" sz="2000" dirty="0" smtClean="0"/>
              <a:t>…………………………………………………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there</a:t>
            </a:r>
            <a:r>
              <a:rPr lang="cs-CZ" sz="2000" dirty="0" smtClean="0"/>
              <a:t> </a:t>
            </a:r>
            <a:r>
              <a:rPr lang="cs-CZ" sz="2000" dirty="0" err="1" smtClean="0"/>
              <a:t>an</a:t>
            </a:r>
            <a:r>
              <a:rPr lang="cs-CZ" sz="2000" dirty="0" smtClean="0"/>
              <a:t> </a:t>
            </a:r>
            <a:r>
              <a:rPr lang="cs-CZ" sz="2000" dirty="0" err="1" smtClean="0"/>
              <a:t>umbrella</a:t>
            </a:r>
            <a:r>
              <a:rPr lang="cs-CZ" sz="2000" dirty="0" smtClean="0"/>
              <a:t>?</a:t>
            </a:r>
            <a:br>
              <a:rPr lang="cs-CZ" sz="2000" dirty="0" smtClean="0"/>
            </a:br>
            <a:r>
              <a:rPr lang="cs-CZ" sz="2000" dirty="0" smtClean="0"/>
              <a:t>………………………………………………….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err="1" smtClean="0"/>
              <a:t>How</a:t>
            </a:r>
            <a:r>
              <a:rPr lang="cs-CZ" sz="2000" dirty="0" smtClean="0"/>
              <a:t> many </a:t>
            </a:r>
            <a:r>
              <a:rPr lang="cs-CZ" sz="2000" dirty="0" err="1" smtClean="0"/>
              <a:t>chairs</a:t>
            </a:r>
            <a:r>
              <a:rPr lang="cs-CZ" sz="2000" dirty="0" smtClean="0"/>
              <a:t> are </a:t>
            </a:r>
            <a:r>
              <a:rPr lang="cs-CZ" sz="2000" dirty="0" err="1" smtClean="0"/>
              <a:t>there</a:t>
            </a:r>
            <a:r>
              <a:rPr lang="cs-CZ" sz="2000" dirty="0" smtClean="0"/>
              <a:t>?</a:t>
            </a:r>
            <a:br>
              <a:rPr lang="cs-CZ" sz="2000" dirty="0" smtClean="0"/>
            </a:br>
            <a:r>
              <a:rPr lang="cs-CZ" sz="2000" dirty="0" smtClean="0"/>
              <a:t>………………………………………………...</a:t>
            </a:r>
          </a:p>
          <a:p>
            <a:pPr marL="0" indent="0">
              <a:buNone/>
            </a:pPr>
            <a:r>
              <a:rPr lang="cs-CZ" sz="2000" dirty="0" smtClean="0"/>
              <a:t> </a:t>
            </a:r>
            <a:endParaRPr lang="cs-CZ" sz="2000" dirty="0"/>
          </a:p>
        </p:txBody>
      </p:sp>
      <p:pic>
        <p:nvPicPr>
          <p:cNvPr id="1032" name="Picture 8" descr="C:\Users\ProchazkovaE\AppData\Local\Microsoft\Windows\Temporary Internet Files\Content.IE5\TLWFA20Q\MC900295934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551" y="1988840"/>
            <a:ext cx="4596706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9"/>
          <p:cNvCxnSpPr/>
          <p:nvPr/>
        </p:nvCxnSpPr>
        <p:spPr>
          <a:xfrm>
            <a:off x="3131840" y="2132276"/>
            <a:ext cx="576064" cy="5046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23472" y="1732166"/>
            <a:ext cx="8435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Emma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16118" y="1762944"/>
            <a:ext cx="599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Kate</a:t>
            </a:r>
            <a:endParaRPr lang="cs-CZ" dirty="0"/>
          </a:p>
        </p:txBody>
      </p:sp>
      <p:cxnSp>
        <p:nvCxnSpPr>
          <p:cNvPr id="24" name="Přímá spojnice 23"/>
          <p:cNvCxnSpPr>
            <a:stCxn id="12" idx="2"/>
          </p:cNvCxnSpPr>
          <p:nvPr/>
        </p:nvCxnSpPr>
        <p:spPr>
          <a:xfrm>
            <a:off x="645223" y="2132276"/>
            <a:ext cx="421750" cy="3606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4172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4551" y="274638"/>
            <a:ext cx="8839937" cy="1143000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cs-CZ" dirty="0" err="1" smtClean="0"/>
              <a:t>Answer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questions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81128"/>
          </a:xfrm>
        </p:spPr>
        <p:txBody>
          <a:bodyPr>
            <a:noAutofit/>
          </a:bodyPr>
          <a:lstStyle/>
          <a:p>
            <a:pPr marL="457200" indent="-457200">
              <a:buFont typeface="+mj-lt"/>
              <a:buAutoNum type="arabicParenR"/>
            </a:pPr>
            <a:endParaRPr lang="cs-CZ" sz="2000" dirty="0" smtClean="0"/>
          </a:p>
          <a:p>
            <a:pPr marL="457200" indent="-457200">
              <a:buFont typeface="+mj-lt"/>
              <a:buAutoNum type="arabicParenR"/>
            </a:pPr>
            <a:r>
              <a:rPr lang="cs-CZ" sz="2000" dirty="0" err="1" smtClean="0"/>
              <a:t>Where</a:t>
            </a:r>
            <a:r>
              <a:rPr lang="cs-CZ" sz="2000" dirty="0" smtClean="0"/>
              <a:t> are </a:t>
            </a:r>
            <a:r>
              <a:rPr lang="cs-CZ" sz="2000" dirty="0" err="1" smtClean="0"/>
              <a:t>they</a:t>
            </a:r>
            <a:r>
              <a:rPr lang="cs-CZ" sz="2000" dirty="0" smtClean="0"/>
              <a:t>?</a:t>
            </a:r>
            <a:br>
              <a:rPr lang="cs-CZ" sz="2000" dirty="0" smtClean="0"/>
            </a:br>
            <a:r>
              <a:rPr lang="cs-CZ" sz="2000" dirty="0" smtClean="0"/>
              <a:t>…………………………………………………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err="1" smtClean="0"/>
              <a:t>What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Emma </a:t>
            </a:r>
            <a:r>
              <a:rPr lang="cs-CZ" sz="2000" dirty="0" err="1" smtClean="0"/>
              <a:t>doing</a:t>
            </a:r>
            <a:r>
              <a:rPr lang="cs-CZ" sz="2000" dirty="0" smtClean="0"/>
              <a:t>?</a:t>
            </a:r>
            <a:br>
              <a:rPr lang="cs-CZ" sz="2000" dirty="0" smtClean="0"/>
            </a:br>
            <a:r>
              <a:rPr lang="cs-CZ" sz="2000" dirty="0" smtClean="0"/>
              <a:t>…………………………………………………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err="1" smtClean="0"/>
              <a:t>Is</a:t>
            </a:r>
            <a:r>
              <a:rPr lang="cs-CZ" sz="2000" dirty="0" smtClean="0"/>
              <a:t> Kate </a:t>
            </a:r>
            <a:r>
              <a:rPr lang="cs-CZ" sz="2000" dirty="0" err="1" smtClean="0"/>
              <a:t>eating</a:t>
            </a:r>
            <a:r>
              <a:rPr lang="cs-CZ" sz="2000" dirty="0" smtClean="0"/>
              <a:t> pizza?</a:t>
            </a:r>
            <a:br>
              <a:rPr lang="cs-CZ" sz="2000" dirty="0" smtClean="0"/>
            </a:br>
            <a:r>
              <a:rPr lang="cs-CZ" sz="2000" dirty="0" smtClean="0"/>
              <a:t>…………………………………………………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err="1" smtClean="0"/>
              <a:t>Is</a:t>
            </a:r>
            <a:r>
              <a:rPr lang="cs-CZ" sz="2000" dirty="0" smtClean="0"/>
              <a:t> Emma </a:t>
            </a:r>
            <a:r>
              <a:rPr lang="cs-CZ" sz="2000" dirty="0" err="1" smtClean="0"/>
              <a:t>reading</a:t>
            </a:r>
            <a:r>
              <a:rPr lang="cs-CZ" sz="2000" dirty="0" smtClean="0"/>
              <a:t> a </a:t>
            </a:r>
            <a:r>
              <a:rPr lang="cs-CZ" sz="2000" dirty="0" err="1" smtClean="0"/>
              <a:t>book</a:t>
            </a:r>
            <a:r>
              <a:rPr lang="cs-CZ" sz="2000" dirty="0" smtClean="0"/>
              <a:t>?</a:t>
            </a:r>
            <a:br>
              <a:rPr lang="cs-CZ" sz="2000" dirty="0" smtClean="0"/>
            </a:br>
            <a:r>
              <a:rPr lang="cs-CZ" sz="2000" dirty="0" smtClean="0"/>
              <a:t>…………………………………………………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there</a:t>
            </a:r>
            <a:r>
              <a:rPr lang="cs-CZ" sz="2000" dirty="0" smtClean="0"/>
              <a:t> </a:t>
            </a:r>
            <a:r>
              <a:rPr lang="cs-CZ" sz="2000" dirty="0" err="1" smtClean="0"/>
              <a:t>an</a:t>
            </a:r>
            <a:r>
              <a:rPr lang="cs-CZ" sz="2000" dirty="0" smtClean="0"/>
              <a:t> </a:t>
            </a:r>
            <a:r>
              <a:rPr lang="cs-CZ" sz="2000" dirty="0" err="1" smtClean="0"/>
              <a:t>umbrella</a:t>
            </a:r>
            <a:r>
              <a:rPr lang="cs-CZ" sz="2000" dirty="0" smtClean="0"/>
              <a:t>?</a:t>
            </a:r>
            <a:br>
              <a:rPr lang="cs-CZ" sz="2000" dirty="0" smtClean="0"/>
            </a:br>
            <a:r>
              <a:rPr lang="cs-CZ" sz="2000" dirty="0" smtClean="0"/>
              <a:t>………………………………………………….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err="1" smtClean="0"/>
              <a:t>How</a:t>
            </a:r>
            <a:r>
              <a:rPr lang="cs-CZ" sz="2000" dirty="0" smtClean="0"/>
              <a:t> many </a:t>
            </a:r>
            <a:r>
              <a:rPr lang="cs-CZ" sz="2000" dirty="0" err="1" smtClean="0"/>
              <a:t>chairs</a:t>
            </a:r>
            <a:r>
              <a:rPr lang="cs-CZ" sz="2000" dirty="0" smtClean="0"/>
              <a:t> are </a:t>
            </a:r>
            <a:r>
              <a:rPr lang="cs-CZ" sz="2000" dirty="0" err="1" smtClean="0"/>
              <a:t>there</a:t>
            </a:r>
            <a:r>
              <a:rPr lang="cs-CZ" sz="2000" dirty="0" smtClean="0"/>
              <a:t>?</a:t>
            </a:r>
            <a:br>
              <a:rPr lang="cs-CZ" sz="2000" dirty="0" smtClean="0"/>
            </a:br>
            <a:r>
              <a:rPr lang="cs-CZ" sz="2000" dirty="0" smtClean="0"/>
              <a:t>………………………………………………...</a:t>
            </a:r>
          </a:p>
          <a:p>
            <a:pPr marL="0" indent="0">
              <a:buNone/>
            </a:pPr>
            <a:r>
              <a:rPr lang="cs-CZ" sz="2000" dirty="0" smtClean="0"/>
              <a:t> </a:t>
            </a:r>
            <a:endParaRPr lang="cs-CZ" sz="2000" dirty="0"/>
          </a:p>
        </p:txBody>
      </p:sp>
      <p:pic>
        <p:nvPicPr>
          <p:cNvPr id="1032" name="Picture 8" descr="C:\Users\ProchazkovaE\AppData\Local\Microsoft\Windows\Temporary Internet Files\Content.IE5\TLWFA20Q\MC900295934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551" y="1988840"/>
            <a:ext cx="4596706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9"/>
          <p:cNvCxnSpPr/>
          <p:nvPr/>
        </p:nvCxnSpPr>
        <p:spPr>
          <a:xfrm>
            <a:off x="3131840" y="2132276"/>
            <a:ext cx="576064" cy="5046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23472" y="1732166"/>
            <a:ext cx="8435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Emma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16118" y="1762944"/>
            <a:ext cx="599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Kate</a:t>
            </a:r>
            <a:endParaRPr lang="cs-CZ" dirty="0"/>
          </a:p>
        </p:txBody>
      </p:sp>
      <p:cxnSp>
        <p:nvCxnSpPr>
          <p:cNvPr id="24" name="Přímá spojnice 23"/>
          <p:cNvCxnSpPr>
            <a:stCxn id="12" idx="2"/>
          </p:cNvCxnSpPr>
          <p:nvPr/>
        </p:nvCxnSpPr>
        <p:spPr>
          <a:xfrm>
            <a:off x="645223" y="2132276"/>
            <a:ext cx="421750" cy="3606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5169822" y="2222472"/>
            <a:ext cx="20660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They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are in a café.</a:t>
            </a:r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24098" y="2852936"/>
            <a:ext cx="20329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Emma </a:t>
            </a:r>
            <a:r>
              <a:rPr lang="cs-CZ" sz="20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is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drinking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69822" y="3547426"/>
            <a:ext cx="15249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No, </a:t>
            </a:r>
            <a:r>
              <a:rPr lang="cs-CZ" sz="20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she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isn‘t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69822" y="4221088"/>
            <a:ext cx="13260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Yes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20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she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is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88031" y="4900131"/>
            <a:ext cx="14885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Yes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20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there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is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26915" y="5558855"/>
            <a:ext cx="23768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There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are </a:t>
            </a:r>
            <a:r>
              <a:rPr lang="cs-CZ" sz="20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two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chairs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5355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416</TotalTime>
  <Words>212</Words>
  <Application>Microsoft Office PowerPoint</Application>
  <PresentationFormat>Předvádění na obrazovce (4:3)</PresentationFormat>
  <Paragraphs>73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Read and answer the questions name: …………………..    date: …………………………..</vt:lpstr>
      <vt:lpstr>Read and answer the questions name: …………………..    date: …………………………..</vt:lpstr>
      <vt:lpstr>Answer the questions</vt:lpstr>
      <vt:lpstr>Answer the questions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68</cp:revision>
  <dcterms:created xsi:type="dcterms:W3CDTF">2011-08-21T15:31:45Z</dcterms:created>
  <dcterms:modified xsi:type="dcterms:W3CDTF">2012-01-04T12:19:36Z</dcterms:modified>
</cp:coreProperties>
</file>