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65" r:id="rId3"/>
    <p:sldId id="257" r:id="rId4"/>
    <p:sldId id="258" r:id="rId5"/>
    <p:sldId id="259" r:id="rId6"/>
    <p:sldId id="260" r:id="rId7"/>
    <p:sldId id="266" r:id="rId8"/>
    <p:sldId id="261" r:id="rId9"/>
    <p:sldId id="263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0740" autoAdjust="0"/>
  </p:normalViewPr>
  <p:slideViewPr>
    <p:cSldViewPr>
      <p:cViewPr>
        <p:scale>
          <a:sx n="90" d="100"/>
          <a:sy n="90" d="100"/>
        </p:scale>
        <p:origin x="-73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1C8C5-2F9E-4AD0-B3FC-A695348C8011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DACE1-2C12-48A1-AFB8-D3C1C50ED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46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EDACE1-2C12-48A1-AFB8-D3C1C50ED22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277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70FD0F3-F417-42A5-AC78-6439A7DB9789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AFE6E60-F7F1-48CA-959A-33A897B61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vězdnicovité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Krytosemenné </a:t>
            </a:r>
            <a:r>
              <a:rPr lang="cs-CZ" smtClean="0"/>
              <a:t>dvouděložné rostliny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418722"/>
              </p:ext>
            </p:extLst>
          </p:nvPr>
        </p:nvGraphicFramePr>
        <p:xfrm>
          <a:off x="1043608" y="764704"/>
          <a:ext cx="7048528" cy="3395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94"/>
                <a:gridCol w="3425634"/>
              </a:tblGrid>
              <a:tr h="2331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77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77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77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VY_32_INOVACE_V.BOT1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77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20.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4.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77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88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77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Dvouděložné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rostliny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8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402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Hvězdnicovité</a:t>
                      </a:r>
                      <a:endParaRPr lang="cs-CZ" sz="1200" b="1" baseline="0" dirty="0" smtClean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podklad pro výkladovou část hodiny a shrnutí poznatků.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7761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9712" y="4293096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</a:t>
            </a:r>
            <a:r>
              <a:rPr lang="cs-CZ" smtClean="0"/>
              <a:t>hvězdnicovitých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Skupina rostlin s největším počtem druhů</a:t>
            </a:r>
          </a:p>
          <a:p>
            <a:r>
              <a:rPr lang="cs-CZ" dirty="0" smtClean="0"/>
              <a:t>Rozšíření po celé zeměkouli</a:t>
            </a:r>
          </a:p>
          <a:p>
            <a:r>
              <a:rPr lang="cs-CZ" dirty="0" smtClean="0"/>
              <a:t>Zástupci ve všech nadmořských výškách</a:t>
            </a:r>
          </a:p>
          <a:p>
            <a:r>
              <a:rPr lang="cs-CZ" dirty="0" smtClean="0"/>
              <a:t>Typické květenství = ÚBOR</a:t>
            </a:r>
          </a:p>
          <a:p>
            <a:r>
              <a:rPr lang="cs-CZ" dirty="0" smtClean="0"/>
              <a:t>Plod nažka (někdy ochmýřená)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 – úbor </a:t>
            </a:r>
            <a:endParaRPr lang="cs-CZ" dirty="0"/>
          </a:p>
        </p:txBody>
      </p:sp>
      <p:pic>
        <p:nvPicPr>
          <p:cNvPr id="5" name="Zástupný symbol pro obsah 4" descr="IMG_3101.JPG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998358"/>
            <a:ext cx="4038600" cy="3028222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 květenství 2 druhy  drobných kvítků</a:t>
            </a:r>
          </a:p>
          <a:p>
            <a:r>
              <a:rPr lang="cs-CZ" dirty="0" smtClean="0"/>
              <a:t>- trubkovité  (uprostřed)</a:t>
            </a:r>
          </a:p>
          <a:p>
            <a:r>
              <a:rPr lang="cs-CZ" dirty="0" smtClean="0"/>
              <a:t>- jazykovité (vně)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Pampeliška (smetánka) lékařská</a:t>
            </a:r>
            <a:endParaRPr lang="cs-CZ" dirty="0"/>
          </a:p>
        </p:txBody>
      </p:sp>
      <p:pic>
        <p:nvPicPr>
          <p:cNvPr id="12" name="Zástupný symbol pro obsah 11" descr="IMG_3110.JPG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9264" y="2249488"/>
            <a:ext cx="3394472" cy="4525962"/>
          </a:xfrm>
        </p:spPr>
      </p:pic>
      <p:pic>
        <p:nvPicPr>
          <p:cNvPr id="19" name="Zástupný symbol pro obsah 18" descr="IMG_3117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70264" y="2249488"/>
            <a:ext cx="3394472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Planě rostoucí </a:t>
            </a:r>
            <a:r>
              <a:rPr lang="cs-CZ" dirty="0" err="1" smtClean="0"/>
              <a:t>hvězdnicovité</a:t>
            </a:r>
            <a:endParaRPr lang="cs-CZ" dirty="0"/>
          </a:p>
        </p:txBody>
      </p:sp>
      <p:pic>
        <p:nvPicPr>
          <p:cNvPr id="11" name="Zástupný symbol pro obsah 10" descr="IMG_3120.JPG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596" y="2285992"/>
            <a:ext cx="4038600" cy="3028950"/>
          </a:xfrm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Kopretina bílá</a:t>
            </a:r>
          </a:p>
          <a:p>
            <a:r>
              <a:rPr lang="cs-CZ" dirty="0" smtClean="0"/>
              <a:t>Sedmikráska chudobka</a:t>
            </a:r>
          </a:p>
          <a:p>
            <a:r>
              <a:rPr lang="cs-CZ" dirty="0" smtClean="0"/>
              <a:t>Vratič obecný</a:t>
            </a:r>
          </a:p>
          <a:p>
            <a:r>
              <a:rPr lang="cs-CZ" dirty="0" smtClean="0"/>
              <a:t>Léčivé rostliny</a:t>
            </a:r>
          </a:p>
          <a:p>
            <a:r>
              <a:rPr lang="cs-CZ" dirty="0" smtClean="0"/>
              <a:t>Smetánka lékařská (pampeliška)</a:t>
            </a:r>
          </a:p>
          <a:p>
            <a:r>
              <a:rPr lang="cs-CZ" dirty="0" smtClean="0"/>
              <a:t>Podběl obecný</a:t>
            </a:r>
          </a:p>
          <a:p>
            <a:r>
              <a:rPr lang="cs-CZ" dirty="0" err="1" smtClean="0"/>
              <a:t>Děvětsil</a:t>
            </a:r>
            <a:r>
              <a:rPr lang="cs-CZ" dirty="0" smtClean="0"/>
              <a:t> lékařský</a:t>
            </a:r>
          </a:p>
          <a:p>
            <a:r>
              <a:rPr lang="cs-CZ" dirty="0" smtClean="0"/>
              <a:t>Heřmánek pravý</a:t>
            </a:r>
          </a:p>
          <a:p>
            <a:r>
              <a:rPr lang="cs-CZ" dirty="0" smtClean="0"/>
              <a:t>Řebříček obecný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Planě rostoucí zástupci </a:t>
            </a:r>
            <a:endParaRPr lang="cs-CZ" dirty="0"/>
          </a:p>
        </p:txBody>
      </p:sp>
      <p:pic>
        <p:nvPicPr>
          <p:cNvPr id="2051" name="Picture 3" descr="C:\Users\Martin\Desktop\Verca\kytky-foto\IMG_325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15074" y="928670"/>
            <a:ext cx="2686042" cy="3581753"/>
          </a:xfrm>
          <a:prstGeom prst="rect">
            <a:avLst/>
          </a:prstGeom>
          <a:noFill/>
        </p:spPr>
      </p:pic>
      <p:pic>
        <p:nvPicPr>
          <p:cNvPr id="2052" name="Picture 4" descr="C:\Users\Martin\Desktop\Verca\kytky-foto\IMG_326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44" y="1928802"/>
            <a:ext cx="2722675" cy="3630602"/>
          </a:xfrm>
          <a:prstGeom prst="rect">
            <a:avLst/>
          </a:prstGeom>
          <a:noFill/>
        </p:spPr>
      </p:pic>
      <p:pic>
        <p:nvPicPr>
          <p:cNvPr id="2054" name="Picture 6" descr="C:\Users\Martin\Desktop\Verca\kytky-foto\IMG_3314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43174" y="3714752"/>
            <a:ext cx="3941119" cy="295553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Užitkové </a:t>
            </a: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Slunečnice roční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Locika salát</a:t>
            </a:r>
          </a:p>
          <a:p>
            <a:endParaRPr lang="cs-CZ" dirty="0"/>
          </a:p>
        </p:txBody>
      </p:sp>
      <p:pic>
        <p:nvPicPr>
          <p:cNvPr id="3075" name="Picture 3" descr="C:\Users\Martin\Desktop\Verca\kytky-foto\IMG_324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4348" y="2786058"/>
            <a:ext cx="2919036" cy="3892443"/>
          </a:xfrm>
          <a:prstGeom prst="rect">
            <a:avLst/>
          </a:prstGeom>
          <a:noFill/>
        </p:spPr>
      </p:pic>
      <p:pic>
        <p:nvPicPr>
          <p:cNvPr id="3076" name="Picture 4" descr="C:\Users\Martin\Desktop\Verca\kytky-foto\IMG_326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7752" y="2714620"/>
            <a:ext cx="2928958" cy="39056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hvězdnicovité - letničky</a:t>
            </a:r>
            <a:endParaRPr lang="cs-CZ" dirty="0"/>
          </a:p>
        </p:txBody>
      </p:sp>
      <p:pic>
        <p:nvPicPr>
          <p:cNvPr id="6" name="Zástupný symbol pro obsah 5" descr="IMG_3270.JPG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0628" y="3786190"/>
            <a:ext cx="3809995" cy="285749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Aksamitník (afrikán)</a:t>
            </a:r>
          </a:p>
          <a:p>
            <a:r>
              <a:rPr lang="cs-CZ" dirty="0" smtClean="0"/>
              <a:t>Měsíček lékařský</a:t>
            </a:r>
          </a:p>
          <a:p>
            <a:r>
              <a:rPr lang="cs-CZ" dirty="0" smtClean="0"/>
              <a:t>Astry</a:t>
            </a:r>
            <a:endParaRPr lang="cs-CZ" dirty="0"/>
          </a:p>
        </p:txBody>
      </p:sp>
      <p:pic>
        <p:nvPicPr>
          <p:cNvPr id="5122" name="Picture 2" descr="C:\Users\Martin\Desktop\Verca\kytky-foto\IMG_326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5720" y="2071678"/>
            <a:ext cx="2857811" cy="2143140"/>
          </a:xfrm>
          <a:prstGeom prst="rect">
            <a:avLst/>
          </a:prstGeom>
          <a:noFill/>
        </p:spPr>
      </p:pic>
      <p:pic>
        <p:nvPicPr>
          <p:cNvPr id="5123" name="Picture 3" descr="C:\Users\Martin\Desktop\Verca\kytky-foto\IMG_3268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85918" y="4357694"/>
            <a:ext cx="2917077" cy="2187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</a:t>
            </a:r>
            <a:r>
              <a:rPr lang="cs-CZ" dirty="0" err="1" smtClean="0"/>
              <a:t>hvězdnicovité</a:t>
            </a:r>
            <a:r>
              <a:rPr lang="cs-CZ" dirty="0" smtClean="0"/>
              <a:t> trvalky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Jiřiny (obrázek)</a:t>
            </a:r>
          </a:p>
          <a:p>
            <a:r>
              <a:rPr lang="cs-CZ" dirty="0" smtClean="0"/>
              <a:t>Listopadky (chryzantémy)</a:t>
            </a:r>
            <a:endParaRPr lang="cs-CZ" dirty="0"/>
          </a:p>
        </p:txBody>
      </p:sp>
      <p:pic>
        <p:nvPicPr>
          <p:cNvPr id="4101" name="Picture 5" descr="C:\Users\Martin\Desktop\Verca\kytky-foto\IMG_326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034" y="2143116"/>
            <a:ext cx="3394472" cy="4525962"/>
          </a:xfrm>
          <a:prstGeom prst="rect">
            <a:avLst/>
          </a:prstGeom>
          <a:noFill/>
        </p:spPr>
      </p:pic>
      <p:pic>
        <p:nvPicPr>
          <p:cNvPr id="4103" name="Picture 7" descr="C:\Users\Martin\Desktop\Verca\kytky-foto\IMG_3267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29322" y="3334798"/>
            <a:ext cx="2543166" cy="33912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Nevítaná hvězdnicovitá  - </a:t>
            </a:r>
            <a:r>
              <a:rPr lang="cs-CZ" dirty="0" err="1" smtClean="0"/>
              <a:t>peťour</a:t>
            </a:r>
            <a:endParaRPr lang="cs-CZ" dirty="0"/>
          </a:p>
        </p:txBody>
      </p:sp>
      <p:pic>
        <p:nvPicPr>
          <p:cNvPr id="6146" name="Picture 2" descr="C:\Users\Martin\Desktop\Verca\kytky-foto\IMG_324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57488" y="2357430"/>
            <a:ext cx="5546229" cy="41592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typ květenství mají </a:t>
            </a:r>
            <a:r>
              <a:rPr lang="cs-CZ" dirty="0" err="1" smtClean="0"/>
              <a:t>hvězdnicovité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Jaký je plod </a:t>
            </a:r>
            <a:r>
              <a:rPr lang="cs-CZ" dirty="0" err="1" smtClean="0"/>
              <a:t>hvězdnicovitých</a:t>
            </a:r>
            <a:r>
              <a:rPr lang="cs-CZ" dirty="0" smtClean="0"/>
              <a:t>?</a:t>
            </a:r>
          </a:p>
          <a:p>
            <a:r>
              <a:rPr lang="cs-CZ" dirty="0" smtClean="0"/>
              <a:t>Uveď příklady léčivých </a:t>
            </a:r>
            <a:r>
              <a:rPr lang="cs-CZ" dirty="0" err="1" smtClean="0"/>
              <a:t>hvězdnicovitých</a:t>
            </a:r>
            <a:r>
              <a:rPr lang="cs-CZ" dirty="0" smtClean="0"/>
              <a:t>?</a:t>
            </a:r>
          </a:p>
          <a:p>
            <a:r>
              <a:rPr lang="cs-CZ" dirty="0" smtClean="0"/>
              <a:t>Víš, k čemu se používají?</a:t>
            </a:r>
          </a:p>
          <a:p>
            <a:r>
              <a:rPr lang="cs-CZ" dirty="0" smtClean="0"/>
              <a:t>Jaký je rozdíl mezi letničkami a trvalkami?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</a:t>
            </a:r>
            <a:endParaRPr lang="cs-CZ" dirty="0"/>
          </a:p>
        </p:txBody>
      </p:sp>
      <p:pic>
        <p:nvPicPr>
          <p:cNvPr id="7170" name="Picture 2" descr="C:\Users\Martin\Desktop\Verca\kytky-foto\IMG_326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8596" y="2143116"/>
            <a:ext cx="3243263" cy="4324350"/>
          </a:xfrm>
          <a:prstGeom prst="rect">
            <a:avLst/>
          </a:prstGeom>
          <a:noFill/>
        </p:spPr>
      </p:pic>
      <p:pic>
        <p:nvPicPr>
          <p:cNvPr id="7171" name="Picture 3" descr="C:\Users\Martin\Desktop\Verca\kytky-foto\IMG_327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00562" y="1500174"/>
            <a:ext cx="3811956" cy="5083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Poznej</a:t>
            </a:r>
            <a:endParaRPr lang="cs-CZ" dirty="0"/>
          </a:p>
        </p:txBody>
      </p:sp>
      <p:pic>
        <p:nvPicPr>
          <p:cNvPr id="8194" name="Picture 2" descr="C:\Users\Martin\Desktop\Verca\kytky-foto\IMG_32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8596" y="2143116"/>
            <a:ext cx="3243263" cy="4324350"/>
          </a:xfrm>
          <a:prstGeom prst="rect">
            <a:avLst/>
          </a:prstGeom>
          <a:noFill/>
        </p:spPr>
      </p:pic>
      <p:pic>
        <p:nvPicPr>
          <p:cNvPr id="8195" name="Picture 3" descr="C:\Users\Martin\Desktop\Verca\kytky-foto\IMG_326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00562" y="1285860"/>
            <a:ext cx="3900487" cy="52011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a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Úbor</a:t>
            </a:r>
          </a:p>
          <a:p>
            <a:r>
              <a:rPr lang="cs-CZ" dirty="0" smtClean="0"/>
              <a:t>Nažka</a:t>
            </a:r>
          </a:p>
          <a:p>
            <a:r>
              <a:rPr lang="cs-CZ" dirty="0" smtClean="0"/>
              <a:t>Heřmánek, pampeliška, řebříček, podběl, ...</a:t>
            </a:r>
          </a:p>
          <a:p>
            <a:r>
              <a:rPr lang="cs-CZ" dirty="0" smtClean="0"/>
              <a:t>Letničky jsou jednoleté byliny, trvalky jsou byliny vytrvalé</a:t>
            </a:r>
          </a:p>
          <a:p>
            <a:r>
              <a:rPr lang="cs-CZ" dirty="0" smtClean="0"/>
              <a:t>Poznej měsíček, astra, locika salát, sedmikráska chudobka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foto autora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138</TotalTime>
  <Words>279</Words>
  <Application>Microsoft Office PowerPoint</Application>
  <PresentationFormat>Předvádění na obrazovce (4:3)</PresentationFormat>
  <Paragraphs>75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Urbanistický</vt:lpstr>
      <vt:lpstr>Hvězdnicovité</vt:lpstr>
      <vt:lpstr>Prezentace aplikace PowerPoint</vt:lpstr>
      <vt:lpstr>Znaky hvězdnicovitých</vt:lpstr>
      <vt:lpstr>Květenství – úbor </vt:lpstr>
      <vt:lpstr>Pampeliška (smetánka) lékařská</vt:lpstr>
      <vt:lpstr>Planě rostoucí hvězdnicovité</vt:lpstr>
      <vt:lpstr>Planě rostoucí zástupci </vt:lpstr>
      <vt:lpstr>Užitkové hvězdnicovité</vt:lpstr>
      <vt:lpstr>Okrasné hvězdnicovité - letničky</vt:lpstr>
      <vt:lpstr>Okrasné hvězdnicovité trvalky</vt:lpstr>
      <vt:lpstr>Nevítaná hvězdnicovitá  - peťour</vt:lpstr>
      <vt:lpstr>Otázky</vt:lpstr>
      <vt:lpstr>Poznej</vt:lpstr>
      <vt:lpstr>Poznej</vt:lpstr>
      <vt:lpstr>Odpovědi a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hvězdnicovité</dc:title>
  <dc:creator>Martin</dc:creator>
  <cp:lastModifiedBy>bendji</cp:lastModifiedBy>
  <cp:revision>30</cp:revision>
  <dcterms:created xsi:type="dcterms:W3CDTF">2012-08-24T13:16:04Z</dcterms:created>
  <dcterms:modified xsi:type="dcterms:W3CDTF">2012-12-13T13:37:42Z</dcterms:modified>
</cp:coreProperties>
</file>