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4" r:id="rId4"/>
    <p:sldId id="265" r:id="rId5"/>
    <p:sldId id="266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VY_22_INOVACE_27_Televizní pořady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Televizní pořady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VY_22_INOVACE_27_Televizní pořady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smtClean="0"/>
            <a:t>Televizní pořady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109152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4.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je určena pro výklad nové slovní zásoby a společnou práci </a:t>
            </a:r>
            <a:r>
              <a:rPr lang="cs-CZ" sz="2800" smtClean="0"/>
              <a:t>s učitelem</a:t>
            </a:r>
            <a:endParaRPr lang="cs-CZ" sz="2800" dirty="0" smtClean="0"/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učení, hlasité opakování slovíček</a:t>
            </a:r>
          </a:p>
          <a:p>
            <a:r>
              <a:rPr lang="cs-CZ" sz="2800" dirty="0" smtClean="0"/>
              <a:t>Metodické pokyny: hlasité opakování slovíček, připojování obrázků k textu,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/>
              <a:t>Co dávají v televizi?  </a:t>
            </a:r>
            <a:r>
              <a:rPr lang="cs-CZ" sz="4000" dirty="0" err="1" smtClean="0"/>
              <a:t>What‘s</a:t>
            </a:r>
            <a:r>
              <a:rPr lang="cs-CZ" sz="4000" dirty="0" smtClean="0"/>
              <a:t> on TV?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2000" dirty="0" smtClean="0"/>
              <a:t>televizní pořad</a:t>
            </a:r>
          </a:p>
          <a:p>
            <a:pPr marL="0" indent="0" algn="r">
              <a:buNone/>
            </a:pPr>
            <a:r>
              <a:rPr lang="cs-CZ" sz="2000" dirty="0" smtClean="0"/>
              <a:t>vědeckofantastický film</a:t>
            </a:r>
          </a:p>
          <a:p>
            <a:pPr marL="0" indent="0" algn="r">
              <a:buNone/>
            </a:pPr>
            <a:r>
              <a:rPr lang="cs-CZ" sz="2000" dirty="0" smtClean="0"/>
              <a:t>akční film</a:t>
            </a:r>
          </a:p>
          <a:p>
            <a:pPr marL="0" indent="0" algn="r">
              <a:buNone/>
            </a:pPr>
            <a:r>
              <a:rPr lang="cs-CZ" sz="2000" dirty="0" smtClean="0"/>
              <a:t>kvíz</a:t>
            </a:r>
          </a:p>
          <a:p>
            <a:pPr marL="0" indent="0" algn="r">
              <a:buNone/>
            </a:pPr>
            <a:r>
              <a:rPr lang="cs-CZ" sz="2000" dirty="0" smtClean="0"/>
              <a:t>komedie</a:t>
            </a:r>
          </a:p>
          <a:p>
            <a:pPr marL="0" indent="0" algn="r">
              <a:buNone/>
            </a:pPr>
            <a:r>
              <a:rPr lang="cs-CZ" sz="2000" dirty="0" smtClean="0"/>
              <a:t>kreslený film</a:t>
            </a:r>
          </a:p>
          <a:p>
            <a:pPr marL="0" indent="0" algn="r">
              <a:buNone/>
            </a:pPr>
            <a:r>
              <a:rPr lang="cs-CZ" sz="2000" dirty="0" smtClean="0"/>
              <a:t>nudný</a:t>
            </a:r>
          </a:p>
          <a:p>
            <a:pPr marL="0" indent="0" algn="r">
              <a:buNone/>
            </a:pPr>
            <a:r>
              <a:rPr lang="cs-CZ" sz="2000" dirty="0" smtClean="0"/>
              <a:t>strašidelný</a:t>
            </a:r>
          </a:p>
          <a:p>
            <a:pPr marL="0" indent="0" algn="r">
              <a:buNone/>
            </a:pPr>
            <a:r>
              <a:rPr lang="cs-CZ" sz="2000" dirty="0" smtClean="0"/>
              <a:t>pořad o zvířatech</a:t>
            </a:r>
          </a:p>
          <a:p>
            <a:pPr marL="0" indent="0" algn="r">
              <a:buNone/>
            </a:pPr>
            <a:r>
              <a:rPr lang="cs-CZ" sz="2000" dirty="0" smtClean="0"/>
              <a:t>sportovní pořad</a:t>
            </a:r>
          </a:p>
          <a:p>
            <a:pPr marL="0" indent="0" algn="r">
              <a:buNone/>
            </a:pPr>
            <a:r>
              <a:rPr lang="cs-CZ" sz="2000" dirty="0" smtClean="0"/>
              <a:t>hudební pořad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TV </a:t>
            </a:r>
            <a:r>
              <a:rPr lang="cs-CZ" sz="2000" dirty="0" err="1" smtClean="0">
                <a:solidFill>
                  <a:schemeClr val="bg1"/>
                </a:solidFill>
              </a:rPr>
              <a:t>programme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science fiction film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bg1"/>
                </a:solidFill>
              </a:rPr>
              <a:t>action</a:t>
            </a:r>
            <a:r>
              <a:rPr lang="cs-CZ" sz="2000" dirty="0" smtClean="0">
                <a:solidFill>
                  <a:schemeClr val="bg1"/>
                </a:solidFill>
              </a:rPr>
              <a:t> film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bg1"/>
                </a:solidFill>
              </a:rPr>
              <a:t>quiz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bg1"/>
                </a:solidFill>
              </a:rPr>
              <a:t>comedy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bg1"/>
                </a:solidFill>
              </a:rPr>
              <a:t>cartoon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bg1"/>
                </a:solidFill>
              </a:rPr>
              <a:t>boring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bg1"/>
                </a:solidFill>
              </a:rPr>
              <a:t>scary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animal </a:t>
            </a:r>
            <a:r>
              <a:rPr lang="cs-CZ" sz="2000" dirty="0" err="1" smtClean="0">
                <a:solidFill>
                  <a:schemeClr val="bg1"/>
                </a:solidFill>
              </a:rPr>
              <a:t>programme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bg1"/>
                </a:solidFill>
              </a:rPr>
              <a:t>sports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programme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music </a:t>
            </a:r>
            <a:r>
              <a:rPr lang="cs-CZ" sz="2000" dirty="0" err="1" smtClean="0">
                <a:solidFill>
                  <a:schemeClr val="bg1"/>
                </a:solidFill>
              </a:rPr>
              <a:t>programme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060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Do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like</a:t>
            </a:r>
            <a:r>
              <a:rPr lang="cs-CZ" sz="3600" dirty="0" smtClean="0"/>
              <a:t> </a:t>
            </a:r>
            <a:r>
              <a:rPr lang="cs-CZ" sz="3600" dirty="0" err="1" smtClean="0"/>
              <a:t>cartoons</a:t>
            </a:r>
            <a:r>
              <a:rPr lang="cs-CZ" sz="3600" dirty="0" smtClean="0"/>
              <a:t>?</a:t>
            </a:r>
            <a:br>
              <a:rPr lang="cs-CZ" sz="3600" dirty="0" smtClean="0"/>
            </a:br>
            <a:r>
              <a:rPr lang="cs-CZ" sz="3600" dirty="0" smtClean="0"/>
              <a:t>Máš rád ( líbí se ti) kreslené filmy?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Do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like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cartoons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Yes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 I do.</a:t>
            </a:r>
            <a:b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</a:br>
            <a:r>
              <a:rPr lang="cs-CZ" dirty="0" smtClean="0"/>
              <a:t>     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No, I </a:t>
            </a:r>
            <a:r>
              <a:rPr lang="cs-CZ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don‘t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animal </a:t>
            </a:r>
            <a:r>
              <a:rPr lang="cs-CZ" dirty="0" err="1" smtClean="0"/>
              <a:t>programmes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……………………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sports</a:t>
            </a:r>
            <a:r>
              <a:rPr lang="cs-CZ" dirty="0" smtClean="0"/>
              <a:t> </a:t>
            </a:r>
            <a:r>
              <a:rPr lang="cs-CZ" dirty="0" err="1" smtClean="0"/>
              <a:t>programmes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……………………..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science fiction </a:t>
            </a:r>
            <a:r>
              <a:rPr lang="cs-CZ" dirty="0" err="1" smtClean="0"/>
              <a:t>films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2220011" y="2600908"/>
            <a:ext cx="1584176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2652059" y="2600908"/>
            <a:ext cx="1152128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66947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Připoj správný obrázek</a:t>
            </a:r>
            <a:endParaRPr lang="cs-CZ" dirty="0"/>
          </a:p>
        </p:txBody>
      </p:sp>
      <p:pic>
        <p:nvPicPr>
          <p:cNvPr id="1030" name="Picture 6" descr="C:\Users\ProchazkovaE\AppData\Local\Microsoft\Windows\Temporary Internet Files\Content.IE5\O5OWQL3P\MC9003264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7784" y="150046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O5OWQL3P\MC9002503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756" y="3286277"/>
            <a:ext cx="1581838" cy="1776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OJV14C8I\MC900446520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0089" y="3717032"/>
            <a:ext cx="1794967" cy="112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JDMGALS6\MC90043474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9327" y="4622945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O5OWQL3P\MC9004107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756" y="1457477"/>
            <a:ext cx="2016224" cy="189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854774" y="1967524"/>
            <a:ext cx="11743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comedy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416483" y="3452956"/>
            <a:ext cx="24449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music </a:t>
            </a:r>
            <a:r>
              <a:rPr lang="cs-CZ" sz="2400" dirty="0" err="1" smtClean="0">
                <a:solidFill>
                  <a:srgbClr val="0070C0"/>
                </a:solidFill>
              </a:rPr>
              <a:t>programme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364852" y="5162298"/>
            <a:ext cx="26026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science fiction film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364852" y="5765802"/>
            <a:ext cx="24913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sports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programme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712733" y="2735960"/>
            <a:ext cx="1508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action</a:t>
            </a:r>
            <a:r>
              <a:rPr lang="cs-CZ" sz="2400" dirty="0" smtClean="0">
                <a:solidFill>
                  <a:srgbClr val="0070C0"/>
                </a:solidFill>
              </a:rPr>
              <a:t> film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45368" y="4273811"/>
            <a:ext cx="13871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cartoon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029" name="Picture 5" descr="C:\Users\ProchazkovaE\AppData\Local\Microsoft\Windows\Temporary Internet Files\Content.IE5\MMHF5AC4\MC9003700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326" y="5162298"/>
            <a:ext cx="1815084" cy="120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08810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186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Co dávají v televizi?  What‘s on TV?</vt:lpstr>
      <vt:lpstr>Do you like cartoons? Máš rád ( líbí se ti) kreslené filmy?</vt:lpstr>
      <vt:lpstr>Připoj správný obrázek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64</cp:revision>
  <dcterms:created xsi:type="dcterms:W3CDTF">2011-08-21T15:31:45Z</dcterms:created>
  <dcterms:modified xsi:type="dcterms:W3CDTF">2012-03-09T21:48:37Z</dcterms:modified>
</cp:coreProperties>
</file>