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58" r:id="rId3"/>
    <p:sldId id="259" r:id="rId4"/>
    <p:sldId id="260" r:id="rId5"/>
    <p:sldId id="261" r:id="rId6"/>
    <p:sldId id="268" r:id="rId7"/>
    <p:sldId id="263" r:id="rId8"/>
    <p:sldId id="262" r:id="rId9"/>
    <p:sldId id="264" r:id="rId10"/>
    <p:sldId id="265" r:id="rId11"/>
    <p:sldId id="266" r:id="rId12"/>
    <p:sldId id="257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E2EA41-F228-4B8F-862E-8F35BB174A1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2B8772-0643-4FB7-B0C1-D7C0E97548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983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2B8772-0643-4FB7-B0C1-D7C0E975489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FC24BBB-417C-4005-9497-18C7BDD516C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BF3B715-36AC-4173-88C0-2595770010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C24BBB-417C-4005-9497-18C7BDD516C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F3B715-36AC-4173-88C0-2595770010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FC24BBB-417C-4005-9497-18C7BDD516C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BF3B715-36AC-4173-88C0-2595770010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C24BBB-417C-4005-9497-18C7BDD516C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F3B715-36AC-4173-88C0-2595770010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C24BBB-417C-4005-9497-18C7BDD516C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F3B715-36AC-4173-88C0-2595770010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C24BBB-417C-4005-9497-18C7BDD516C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F3B715-36AC-4173-88C0-2595770010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FC24BBB-417C-4005-9497-18C7BDD516C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F3B715-36AC-4173-88C0-2595770010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C24BBB-417C-4005-9497-18C7BDD516C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F3B715-36AC-4173-88C0-2595770010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C24BBB-417C-4005-9497-18C7BDD516C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F3B715-36AC-4173-88C0-2595770010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C24BBB-417C-4005-9497-18C7BDD516C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F3B715-36AC-4173-88C0-2595770010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FC24BBB-417C-4005-9497-18C7BDD516C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F3B715-36AC-4173-88C0-2595770010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FC24BBB-417C-4005-9497-18C7BDD516CD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BF3B715-36AC-4173-88C0-2595770010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a/a7/Florence_italy_duomo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2/22/Da_Vinci_Vitruve_Luc_Viatour.jp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e/ef/Pohled_na_z%C3%A1mek_ze_zahrady.jpg" TargetMode="External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//upload.wikimedia.org/wikipedia/commons/6/61/Litomysl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6/Schloss_Libochovice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8/89/T%C5%99_z%C3%A1mek_1.jpg" TargetMode="External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a/a9/N%C3%A1m%C4%9B%C5%A1%C5%A5_nad_Oslavou_castle,_photo_taken_from_Masaryk_square.jpg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//upload.wikimedia.org/wikipedia/commons/c/c3/Cesky_Krumlov_CZ_castle_5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8/8e/Hrad_rozmberk_2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3/3a/%C4%8Cesk%C3%BD_Krumlov_-_Kastell_Blick_von_der_Moldau_1.jpg" TargetMode="External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5/5b/Slavonice,_n%C3%A1m%C4%9Bst%C3%AD_M%C3%ADru,_JV_01.jpg" TargetMode="External"/><Relationship Id="rId13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12" Type="http://schemas.openxmlformats.org/officeDocument/2006/relationships/hyperlink" Target="//upload.wikimedia.org/wikipedia/commons/b/bd/Schwarzenbersk%C3%BD_pal%C3%A1c.JPG" TargetMode="External"/><Relationship Id="rId2" Type="http://schemas.openxmlformats.org/officeDocument/2006/relationships/hyperlink" Target="//upload.wikimedia.org/wikipedia/commons/c/ce/Hauenschild_Pala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f/Dum-Slavonice.jpg" TargetMode="External"/><Relationship Id="rId11" Type="http://schemas.openxmlformats.org/officeDocument/2006/relationships/image" Target="../media/image17.jpeg"/><Relationship Id="rId5" Type="http://schemas.openxmlformats.org/officeDocument/2006/relationships/image" Target="../media/image14.jpeg"/><Relationship Id="rId10" Type="http://schemas.openxmlformats.org/officeDocument/2006/relationships/hyperlink" Target="//upload.wikimedia.org/wikipedia/commons/d/db/Tel%C4%8D_010.jpg" TargetMode="External"/><Relationship Id="rId4" Type="http://schemas.openxmlformats.org/officeDocument/2006/relationships/hyperlink" Target="//upload.wikimedia.org/wikipedia/commons/b/b4/Slavonice,_Horn%C3%AD_n%C3%A1m%C4%9Bst%C3%AD_02.jpg" TargetMode="External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//upload.wikimedia.org/wikipedia/commons/e/e4/Stara_radnice_Mlada_Boleslav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8/Ka%C5%A1na_na_n%C3%A1dvo%C5%99%C3%AD_z%C3%A1mku.jpg" TargetMode="External"/><Relationship Id="rId3" Type="http://schemas.openxmlformats.org/officeDocument/2006/relationships/image" Target="../media/image20.jpeg"/><Relationship Id="rId7" Type="http://schemas.openxmlformats.org/officeDocument/2006/relationships/image" Target="../media/image22.jpeg"/><Relationship Id="rId12" Type="http://schemas.openxmlformats.org/officeDocument/2006/relationships/image" Target="../media/image25.jpeg"/><Relationship Id="rId2" Type="http://schemas.openxmlformats.org/officeDocument/2006/relationships/hyperlink" Target="//upload.wikimedia.org/wikipedia/commons/d/dd/T%C5%99_z%C3%A1mek_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c/c1/Letohr%C3%A1dek_kr%C3%A1lovny_Anny.jpg" TargetMode="External"/><Relationship Id="rId11" Type="http://schemas.openxmlformats.org/officeDocument/2006/relationships/image" Target="../media/image24.jpeg"/><Relationship Id="rId5" Type="http://schemas.openxmlformats.org/officeDocument/2006/relationships/image" Target="../media/image21.jpeg"/><Relationship Id="rId10" Type="http://schemas.openxmlformats.org/officeDocument/2006/relationships/hyperlink" Target="//upload.wikimedia.org/wikipedia/commons/0/0c/Z%C3%A1mek,_V._Losiny.JPG" TargetMode="External"/><Relationship Id="rId4" Type="http://schemas.openxmlformats.org/officeDocument/2006/relationships/hyperlink" Target="//upload.wikimedia.org/wikipedia/commons/4/41/Libochovice_zamek.JPG" TargetMode="External"/><Relationship Id="rId9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6/68/Renaissance_house.jpg" TargetMode="External"/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hyperlink" Target="//upload.wikimedia.org/wikipedia/commons/4/4d/Znojemsk%C3%A1_br%C3%A1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0/Breznice_PB_CZ_chateau_sgraffito_detail_605.jpg" TargetMode="External"/><Relationship Id="rId5" Type="http://schemas.openxmlformats.org/officeDocument/2006/relationships/image" Target="../media/image27.jpeg"/><Relationship Id="rId4" Type="http://schemas.openxmlformats.org/officeDocument/2006/relationships/hyperlink" Target="//upload.wikimedia.org/wikipedia/commons/6/64/Velke_Losiny_chateau_baroque_part_1.jpg" TargetMode="External"/><Relationship Id="rId9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d/Libochovice,_french_garden_-_cz.jpg" TargetMode="External"/><Relationship Id="rId3" Type="http://schemas.openxmlformats.org/officeDocument/2006/relationships/image" Target="../media/image30.jpeg"/><Relationship Id="rId7" Type="http://schemas.openxmlformats.org/officeDocument/2006/relationships/image" Target="../media/image32.jpeg"/><Relationship Id="rId2" Type="http://schemas.openxmlformats.org/officeDocument/2006/relationships/hyperlink" Target="//upload.wikimedia.org/wikipedia/commons/d/d3/Kratochv%C3%ADle.gardeno.kaj.akvofosaj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4/40/LetohradekHvezda2.jpg" TargetMode="External"/><Relationship Id="rId5" Type="http://schemas.openxmlformats.org/officeDocument/2006/relationships/image" Target="../media/image31.jpeg"/><Relationship Id="rId4" Type="http://schemas.openxmlformats.org/officeDocument/2006/relationships/hyperlink" Target="//upload.wikimedia.org/wikipedia/commons/2/2d/Pra%C5%BEsk%C3%BD_hrad,_Letohr%C3%A1dek_kr%C3%A1lovny_Anny_02.jpg" TargetMode="External"/><Relationship Id="rId9" Type="http://schemas.openxmlformats.org/officeDocument/2006/relationships/image" Target="../media/image3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7/Florence_italy_duomo.jpg" TargetMode="Externa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hyperlink" Target="//upload.wikimedia.org/wikipedia/commons/6/6a/Basilique_Saint-Pierre_Vatican_dome.jpg" TargetMode="Externa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c/Mona_Lisa,_by_Leonardo_da_Vinci,_from_C2RMF_retouched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hyperlink" Target="//upload.wikimedia.org/wikipedia/commons/2/24/Rome_Sistine_Chapel_01.jpg" TargetMode="External"/><Relationship Id="rId4" Type="http://schemas.openxmlformats.org/officeDocument/2006/relationships/image" Target="../media/image3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%C5%99_z%C3%A1mek_1.jpg" TargetMode="External"/><Relationship Id="rId13" Type="http://schemas.openxmlformats.org/officeDocument/2006/relationships/hyperlink" Target="http://upload.wikimedia.org/wikipedia/commons/thumb/8/8e/Hrad_rozmberk_2.JPG/415px-Hrad_rozmberk_2.JPG" TargetMode="External"/><Relationship Id="rId18" Type="http://schemas.openxmlformats.org/officeDocument/2006/relationships/hyperlink" Target="http://cs.wikipedia.org/wiki/Soubor:Basilique_Saint-Pierre_Vatican_dome.jpg" TargetMode="External"/><Relationship Id="rId3" Type="http://schemas.openxmlformats.org/officeDocument/2006/relationships/hyperlink" Target="http://cs.wikipedia.org/wiki/Soubor:Florence_italy_duomo.jpg" TargetMode="External"/><Relationship Id="rId7" Type="http://schemas.openxmlformats.org/officeDocument/2006/relationships/hyperlink" Target="http://upload.wikimedia.org/wikipedia/commons/thumb/c/c3/Cesky_Krumlov_CZ_castle_502.jpg/800px-Cesky_Krumlov_CZ_castle_502.jpg" TargetMode="External"/><Relationship Id="rId12" Type="http://schemas.openxmlformats.org/officeDocument/2006/relationships/hyperlink" Target="http://upload.wikimedia.org/wikipedia/commons/thumb/d/d3/Kratochv%C3%ADle.gardeno.kaj.akvofosajo.JPG/800px-Kratochv%C3%ADle.gardeno.kaj.akvofosajo.JPG" TargetMode="External"/><Relationship Id="rId17" Type="http://schemas.openxmlformats.org/officeDocument/2006/relationships/hyperlink" Target="file:///\\commons.wikimedia.org\wiki\User:Adam_Zivner" TargetMode="External"/><Relationship Id="rId2" Type="http://schemas.openxmlformats.org/officeDocument/2006/relationships/hyperlink" Target="http://architektura.klenot.cz/dejiny-architektury/107-9-renesancni-architektura-v-cr" TargetMode="External"/><Relationship Id="rId16" Type="http://schemas.openxmlformats.org/officeDocument/2006/relationships/hyperlink" Target="http://upload.wikimedia.org/wikipedia/commons/thumb/4/40/LetohradekHvezda2.jpg/800px-LetohradekHvezda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3/3a/%C4%8Cesk%C3%BD_Krumlov_-_Kastell_Blick_von_der_Moldau_1.jpg/800px-%C4%8Cesk%C3%BD_Krumlov_-_Kastell_Blick_von_der_Moldau_1.jpg" TargetMode="External"/><Relationship Id="rId11" Type="http://schemas.openxmlformats.org/officeDocument/2006/relationships/hyperlink" Target="file:///\\commons.wikimedia.org\wiki\User:Snek01" TargetMode="External"/><Relationship Id="rId5" Type="http://schemas.openxmlformats.org/officeDocument/2006/relationships/hyperlink" Target="http://cs.wikipedia.org/wiki/Soubor:Litomysl3.jpg" TargetMode="External"/><Relationship Id="rId15" Type="http://schemas.openxmlformats.org/officeDocument/2006/relationships/hyperlink" Target="http://upload.wikimedia.org/wikipedia/commons/thumb/4/41/Libochovice_zamek.JPG/800px-Libochovice_zamek.JPG" TargetMode="External"/><Relationship Id="rId10" Type="http://schemas.openxmlformats.org/officeDocument/2006/relationships/hyperlink" Target="http://upload.wikimedia.org/wikipedia/commons/thumb/c/ce/Hauenschild_Palace.jpg/450px-Hauenschild_Palace.jpg" TargetMode="External"/><Relationship Id="rId19" Type="http://schemas.openxmlformats.org/officeDocument/2006/relationships/hyperlink" Target="http://cs.wikipedia.org/wiki/Soubor:Libochovice,_french_garden_-_cz.jpg" TargetMode="External"/><Relationship Id="rId4" Type="http://schemas.openxmlformats.org/officeDocument/2006/relationships/hyperlink" Target="http://cs.wikipedia.org/wiki/Renesance" TargetMode="External"/><Relationship Id="rId9" Type="http://schemas.openxmlformats.org/officeDocument/2006/relationships/hyperlink" Target="http://cs.wikipedia.org/wiki/Soubor:T%C5%99_z%C3%A1mek_3.jpg" TargetMode="External"/><Relationship Id="rId14" Type="http://schemas.openxmlformats.org/officeDocument/2006/relationships/hyperlink" Target="http://upload.wikimedia.org/wikipedia/commons/thumb/b/b6/Schloss_Libochovice.jpg/800px-Schloss_Libochovice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c/c1/Letohr%C3%A1dek_kr%C3%A1lovny_Anny.jpg/800px-Letohr%C3%A1dek_kr%C3%A1lovny_Anny.jpg" TargetMode="External"/><Relationship Id="rId13" Type="http://schemas.openxmlformats.org/officeDocument/2006/relationships/hyperlink" Target="http://cs.wikipedia.org/wiki/Soubor:Z%C3%A1mek,_V._Losiny.JPG" TargetMode="External"/><Relationship Id="rId18" Type="http://schemas.openxmlformats.org/officeDocument/2006/relationships/hyperlink" Target="http://cs.wikipedia.org/wiki/Soubor:Renaissance_house.jpg" TargetMode="External"/><Relationship Id="rId3" Type="http://schemas.openxmlformats.org/officeDocument/2006/relationships/hyperlink" Target="file:///\\commons.wikimedia.org\wiki\User:Daniel_Bar%25C3%25A1nek" TargetMode="External"/><Relationship Id="rId21" Type="http://schemas.openxmlformats.org/officeDocument/2006/relationships/hyperlink" Target="http://cs.wikipedia.org/wiki/Soubor:Da_Vinci_Vitruve_Luc_Viatour.jpghttp:/cs.wikipedia.org/wiki/Soubor:Schwarzenbersk%C3%BD_pal%C3%A1c.JPG" TargetMode="External"/><Relationship Id="rId7" Type="http://schemas.openxmlformats.org/officeDocument/2006/relationships/hyperlink" Target="http://upload.wikimedia.org/wikipedia/commons/thumb/2/2d/Pra%C5%BEsk%C3%BD_hrad,_Letohr%C3%A1dek_kr%C3%A1lovny_Anny_02.jpg/800px-Pra%C5%BEsk%C3%BD_hrad,_Letohr%C3%A1dek_kr%C3%A1lovny_Anny_02.jpg" TargetMode="External"/><Relationship Id="rId12" Type="http://schemas.openxmlformats.org/officeDocument/2006/relationships/hyperlink" Target="http://commons.wikimedia.org/w/index.php?title=User:SE750&amp;action=edit&amp;redlink=1" TargetMode="External"/><Relationship Id="rId17" Type="http://schemas.openxmlformats.org/officeDocument/2006/relationships/hyperlink" Target="http://cs.wikipedia.org/wiki/Soubor:Breznice_PB_CZ_chateau_sgraffito_detail_605.jpg" TargetMode="External"/><Relationship Id="rId2" Type="http://schemas.openxmlformats.org/officeDocument/2006/relationships/hyperlink" Target="http://upload.wikimedia.org/wikipedia/commons/thumb/b/b4/Slavonice,_Horn%C3%AD_n%C3%A1m%C4%9Bst%C3%AD_02.jpg/800px-Slavonice,_Horn%C3%AD_n%C3%A1m%C4%9Bst%C3%AD_02.jpg" TargetMode="External"/><Relationship Id="rId16" Type="http://schemas.openxmlformats.org/officeDocument/2006/relationships/hyperlink" Target="http://commons.wikimedia.org/wiki/File:Velke_Losiny_chateau_baroque_part_1.jpg" TargetMode="External"/><Relationship Id="rId20" Type="http://schemas.openxmlformats.org/officeDocument/2006/relationships/hyperlink" Target="http://cs.wikipedia.org/wiki/Soubor:Rome_Sistine_Chapel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5/5b/Slavonice,_n%C3%A1m%C4%9Bst%C3%AD_M%C3%ADru,_JV_01.jpg/800px-Slavonice,_n%C3%A1m%C4%9Bst%C3%AD_M%C3%ADru,_JV_01.jpg" TargetMode="External"/><Relationship Id="rId11" Type="http://schemas.openxmlformats.org/officeDocument/2006/relationships/hyperlink" Target="http://upload.wikimedia.org/wikipedia/commons/thumb/e/e4/Stara_radnice_Mlada_Boleslav.jpg/800px-Stara_radnice_Mlada_Boleslav.jpg" TargetMode="External"/><Relationship Id="rId5" Type="http://schemas.openxmlformats.org/officeDocument/2006/relationships/hyperlink" Target="http://upload.wikimedia.org/wikipedia/commons/thumb/e/ef/Dum-Slavonice.jpg/450px-Dum-Slavonice.jpg" TargetMode="External"/><Relationship Id="rId15" Type="http://schemas.openxmlformats.org/officeDocument/2006/relationships/hyperlink" Target="http://commons.wikimedia.org/wiki/File:Pohled_na_z%C3%A1mek_ze_zahrady.jpg" TargetMode="External"/><Relationship Id="rId10" Type="http://schemas.openxmlformats.org/officeDocument/2006/relationships/hyperlink" Target="http://commons.wikimedia.org/wiki/User:Richenza" TargetMode="External"/><Relationship Id="rId19" Type="http://schemas.openxmlformats.org/officeDocument/2006/relationships/hyperlink" Target="http://cs.wikipedia.org/wiki/Soubor:Mona_Lisa,_by_Leonardo_da_Vinci,_from_C2RMF_retouched.jpg" TargetMode="External"/><Relationship Id="rId4" Type="http://schemas.openxmlformats.org/officeDocument/2006/relationships/hyperlink" Target="http://upload.wikimedia.org/wikipedia/commons/4/4d/Znojemsk%C3%A1_br%C3%A1na.jpg" TargetMode="External"/><Relationship Id="rId9" Type="http://schemas.openxmlformats.org/officeDocument/2006/relationships/hyperlink" Target="http://cs.wikipedia.org/wiki/Soubor:Ka%C5%A1na_na_n%C3%A1dvo%C5%99%C3%AD_z%C3%A1mku.jpg" TargetMode="External"/><Relationship Id="rId14" Type="http://schemas.openxmlformats.org/officeDocument/2006/relationships/hyperlink" Target="http://jiri-sedlacek.cz/" TargetMode="External"/><Relationship Id="rId22" Type="http://schemas.openxmlformats.org/officeDocument/2006/relationships/hyperlink" Target="http://cs.wikipedia.org/wiki/Soubor:Schwarzenbersk%C3%BD_pal%C3%A1c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Dějiny ČR - renesance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00430" y="3500438"/>
            <a:ext cx="5114778" cy="1101248"/>
          </a:xfrm>
        </p:spPr>
        <p:txBody>
          <a:bodyPr/>
          <a:lstStyle/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5357826"/>
            <a:ext cx="6965939" cy="136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000364" y="642918"/>
            <a:ext cx="55721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r"/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Vytvořeno v rámci projektu „EU peníze školám“.</a:t>
            </a:r>
          </a:p>
          <a:p>
            <a:pPr lvl="0" algn="r"/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OP VK oblast podpory 1.4 s názvem Zlepšení podmínek pro vzdělávání na základních školách.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86380" y="4286256"/>
            <a:ext cx="33559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VY_32_INOVACE_52_renesance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7239000" cy="114300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Renesance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4400552" cy="4526280"/>
          </a:xfrm>
        </p:spPr>
        <p:txBody>
          <a:bodyPr>
            <a:noAutofit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14. – 17. století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= znovuzrození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Nové myšlenky – kladou důraz na člověka a lidský rozum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Rozkvět umění a vědy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Kolébkou renesance – město Florencie v Itálii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Soubor:Florence italy duom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714752"/>
            <a:ext cx="3803246" cy="2511261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>
            <a:off x="3428992" y="6000768"/>
            <a:ext cx="128588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2292" name="Picture 4" descr="Soubor:Da Vinci Vitruve Luc Viatou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29322" y="642918"/>
            <a:ext cx="1928826" cy="26242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5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8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6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9" dur="1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Nové typy staveb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3757610" cy="5312752"/>
          </a:xfrm>
        </p:spPr>
        <p:txBody>
          <a:bodyPr/>
          <a:lstStyle/>
          <a:p>
            <a:r>
              <a:rPr lang="cs-CZ" sz="2000" dirty="0" smtClean="0"/>
              <a:t>Šlechta si začíná stavět mnohem pohodlnější a prostornější obydlí –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zámky</a:t>
            </a:r>
          </a:p>
          <a:p>
            <a:r>
              <a:rPr lang="cs-CZ" sz="2000" dirty="0" smtClean="0"/>
              <a:t>Přístupnější terén</a:t>
            </a:r>
            <a:endParaRPr lang="cs-CZ" sz="2000" dirty="0"/>
          </a:p>
        </p:txBody>
      </p:sp>
      <p:pic>
        <p:nvPicPr>
          <p:cNvPr id="23554" name="Picture 2" descr="Soubor:Litomysl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2928934"/>
            <a:ext cx="4286227" cy="3214670"/>
          </a:xfrm>
          <a:prstGeom prst="rect">
            <a:avLst/>
          </a:prstGeom>
          <a:noFill/>
        </p:spPr>
      </p:pic>
      <p:pic>
        <p:nvPicPr>
          <p:cNvPr id="23556" name="Picture 4" descr="Soubor:Tř zámek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7752" y="4714884"/>
            <a:ext cx="2940744" cy="1959272"/>
          </a:xfrm>
          <a:prstGeom prst="rect">
            <a:avLst/>
          </a:prstGeom>
          <a:noFill/>
        </p:spPr>
      </p:pic>
      <p:pic>
        <p:nvPicPr>
          <p:cNvPr id="23558" name="Picture 6" descr="Soubor:Schloss Libochovic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57752" y="2571744"/>
            <a:ext cx="2928958" cy="196240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857356" y="6143644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Litomyšl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86446" y="471488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Třeboň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57818" y="2571744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Zámek Libochovice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1" name="Picture 10" descr="File:Pohled na zámek ze zahrady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86380" y="214290"/>
            <a:ext cx="3405190" cy="215378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000760" y="214290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Zámek Bučovice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0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9" dur="1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2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5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8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1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4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  <p:bldP spid="7" grpId="0"/>
      <p:bldP spid="7" grpId="1"/>
      <p:bldP spid="9" grpId="0"/>
      <p:bldP spid="9" grpId="1"/>
      <p:bldP spid="10" grpId="0"/>
      <p:bldP spid="10" grpId="1"/>
      <p:bldP spid="12" grpId="0"/>
      <p:bldP spid="1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239000" cy="928670"/>
          </a:xfrm>
        </p:spPr>
        <p:txBody>
          <a:bodyPr/>
          <a:lstStyle/>
          <a:p>
            <a:r>
              <a:rPr lang="cs-CZ" dirty="0" smtClean="0"/>
              <a:t>Hrady?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71546"/>
            <a:ext cx="5000660" cy="5384190"/>
          </a:xfrm>
        </p:spPr>
        <p:txBody>
          <a:bodyPr/>
          <a:lstStyle/>
          <a:p>
            <a:r>
              <a:rPr lang="cs-CZ" dirty="0" smtClean="0"/>
              <a:t>Také hrady se přestavují na zámky.</a:t>
            </a:r>
          </a:p>
          <a:p>
            <a:r>
              <a:rPr lang="cs-CZ" dirty="0" smtClean="0"/>
              <a:t>Už nemají obrannou funkci.</a:t>
            </a:r>
            <a:endParaRPr lang="cs-CZ" dirty="0"/>
          </a:p>
        </p:txBody>
      </p:sp>
      <p:pic>
        <p:nvPicPr>
          <p:cNvPr id="22532" name="Picture 4" descr="Soubor:Cesky Krumlov CZ castle 5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4607726"/>
            <a:ext cx="2857520" cy="2143142"/>
          </a:xfrm>
          <a:prstGeom prst="rect">
            <a:avLst/>
          </a:prstGeom>
          <a:noFill/>
        </p:spPr>
      </p:pic>
      <p:pic>
        <p:nvPicPr>
          <p:cNvPr id="22534" name="Picture 6" descr="Soubor:Český Krumlov - Kastell Blick von der Moldau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05214" y="4268372"/>
            <a:ext cx="3262368" cy="2446776"/>
          </a:xfrm>
          <a:prstGeom prst="rect">
            <a:avLst/>
          </a:prstGeom>
          <a:noFill/>
        </p:spPr>
      </p:pic>
      <p:pic>
        <p:nvPicPr>
          <p:cNvPr id="22536" name="Picture 8" descr="Soubor:Hrad rozmberk 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57818" y="428604"/>
            <a:ext cx="2571768" cy="371202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286116" y="3786190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Český Krumlov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72132" y="50004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Rožmberk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2538" name="Picture 10" descr="Soubor:Náměšť nad Oslavou castle, photo taken from Masaryk squar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4282" y="2643181"/>
            <a:ext cx="2857520" cy="1903823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000364" y="2857496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Náměšť nad Oslavou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 rot="10800000" flipV="1">
            <a:off x="2357422" y="3143248"/>
            <a:ext cx="1357322" cy="2143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>
            <a:off x="2678893" y="4250537"/>
            <a:ext cx="1071570" cy="8572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786182" y="4143380"/>
            <a:ext cx="1214446" cy="107157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5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8" dur="1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1" dur="1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4" dur="1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7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0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3" dur="1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6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9" dur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2" dur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5" dur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  <p:bldP spid="8" grpId="0"/>
      <p:bldP spid="8" grpId="1"/>
      <p:bldP spid="9" grpId="0"/>
      <p:bldP spid="9" grpId="1"/>
      <p:bldP spid="11" grpId="0"/>
      <p:bldP spid="11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7239000" cy="5884256"/>
          </a:xfrm>
        </p:spPr>
        <p:txBody>
          <a:bodyPr/>
          <a:lstStyle/>
          <a:p>
            <a:pPr algn="ctr"/>
            <a:r>
              <a:rPr lang="cs-CZ" dirty="0" smtClean="0"/>
              <a:t>Ve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městech</a:t>
            </a:r>
            <a:r>
              <a:rPr lang="cs-CZ" dirty="0" smtClean="0"/>
              <a:t> se staví v renesančním slohu městské paláce, radnice i obytné domy.</a:t>
            </a:r>
            <a:endParaRPr lang="cs-CZ" dirty="0"/>
          </a:p>
        </p:txBody>
      </p:sp>
      <p:pic>
        <p:nvPicPr>
          <p:cNvPr id="21506" name="Picture 2" descr="Soubor:Hauenschild Pala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1643050"/>
            <a:ext cx="2339564" cy="3119419"/>
          </a:xfrm>
          <a:prstGeom prst="rect">
            <a:avLst/>
          </a:prstGeom>
          <a:noFill/>
        </p:spPr>
      </p:pic>
      <p:pic>
        <p:nvPicPr>
          <p:cNvPr id="21512" name="Picture 8" descr="Soubor:Slavonice, Horní náměstí 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4" y="4464810"/>
            <a:ext cx="2928958" cy="2196719"/>
          </a:xfrm>
          <a:prstGeom prst="rect">
            <a:avLst/>
          </a:prstGeom>
          <a:noFill/>
        </p:spPr>
      </p:pic>
      <p:pic>
        <p:nvPicPr>
          <p:cNvPr id="21514" name="Picture 10" descr="Soubor:Dum-Slavonic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488" y="1428736"/>
            <a:ext cx="1857388" cy="2476517"/>
          </a:xfrm>
          <a:prstGeom prst="rect">
            <a:avLst/>
          </a:prstGeom>
          <a:noFill/>
        </p:spPr>
      </p:pic>
      <p:pic>
        <p:nvPicPr>
          <p:cNvPr id="21518" name="Picture 14" descr="Soubor:Slavonice, náměstí Míru, JV 0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71736" y="4071942"/>
            <a:ext cx="2500297" cy="1875223"/>
          </a:xfrm>
          <a:prstGeom prst="rect">
            <a:avLst/>
          </a:prstGeom>
          <a:noFill/>
        </p:spPr>
      </p:pic>
      <p:pic>
        <p:nvPicPr>
          <p:cNvPr id="21520" name="Picture 16" descr="File:Telč 010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143504" y="1500174"/>
            <a:ext cx="2905092" cy="189854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85720" y="1571612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err="1" smtClean="0">
                <a:solidFill>
                  <a:schemeClr val="bg2">
                    <a:lumMod val="50000"/>
                  </a:schemeClr>
                </a:solidFill>
              </a:rPr>
              <a:t>Hauenschildův</a:t>
            </a:r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 palác v Olomouci</a:t>
            </a:r>
            <a:endParaRPr lang="cs-CZ" sz="1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29256" y="3786190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Renesanční štíty domů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 rot="5400000" flipH="1" flipV="1">
            <a:off x="6893735" y="3536157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5400000">
            <a:off x="6072198" y="4286256"/>
            <a:ext cx="714380" cy="4286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 flipV="1">
            <a:off x="4929190" y="4143380"/>
            <a:ext cx="1143008" cy="1428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9218" name="Picture 2" descr="Soubor:Schwarzenberský palác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42844" y="5000636"/>
            <a:ext cx="2300369" cy="1727436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142844" y="4929198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</a:rPr>
              <a:t>Schwarzenberský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 palác v Praze</a:t>
            </a:r>
            <a:endParaRPr lang="cs-CZ" sz="1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15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215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5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8" dur="1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1" dur="1"/>
                                        <p:tgtEl>
                                          <p:spTgt spid="215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4" dur="1"/>
                                        <p:tgtEl>
                                          <p:spTgt spid="215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7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0" dur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3" dur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6" dur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9" dur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2" dur="1"/>
                                        <p:tgtEl>
                                          <p:spTgt spid="92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5" dur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14" grpId="0"/>
      <p:bldP spid="14" grpId="1"/>
      <p:bldP spid="15" grpId="0"/>
      <p:bldP spid="15" grpId="1"/>
      <p:bldP spid="18" grpId="0"/>
      <p:bldP spid="18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18" descr="File:Stara radnice Mlada Bolesla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642918"/>
            <a:ext cx="8001056" cy="60007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85720" y="1142984"/>
            <a:ext cx="53017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Renesanční radnice v Mladé Boleslavi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xit" presetSubtype="0" fill="hold" grpId="1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"/>
                                    </p:cond>
                                  </p:endCondLst>
                                  <p:childTnLst>
                                    <p:anim to="" calcmode="lin" valueType="num">
                                      <p:cBhvr>
                                        <p:cTn id="17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0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3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/>
      <p:bldP spid="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0"/>
            <a:ext cx="72390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Znaky renesance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Renesanční okno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Sloupy, sloupořadí, arkády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9458" name="Picture 2" descr="Soubor:Tř zámek 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2786058"/>
            <a:ext cx="1937128" cy="1290612"/>
          </a:xfrm>
          <a:prstGeom prst="rect">
            <a:avLst/>
          </a:prstGeom>
          <a:noFill/>
        </p:spPr>
      </p:pic>
      <p:pic>
        <p:nvPicPr>
          <p:cNvPr id="19460" name="Picture 4" descr="Soubor:Libochovice zame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3500438"/>
            <a:ext cx="3524221" cy="2643166"/>
          </a:xfrm>
          <a:prstGeom prst="rect">
            <a:avLst/>
          </a:prstGeom>
          <a:noFill/>
        </p:spPr>
      </p:pic>
      <p:pic>
        <p:nvPicPr>
          <p:cNvPr id="19462" name="Picture 6" descr="Soubor:Letohrádek královny Anny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71868" y="285727"/>
            <a:ext cx="2573377" cy="1714513"/>
          </a:xfrm>
          <a:prstGeom prst="rect">
            <a:avLst/>
          </a:prstGeom>
          <a:noFill/>
        </p:spPr>
      </p:pic>
      <p:pic>
        <p:nvPicPr>
          <p:cNvPr id="19464" name="Picture 8" descr="Soubor:Kašna na nádvoří zámku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143372" y="4374074"/>
            <a:ext cx="1958226" cy="2260072"/>
          </a:xfrm>
          <a:prstGeom prst="rect">
            <a:avLst/>
          </a:prstGeom>
          <a:noFill/>
        </p:spPr>
      </p:pic>
      <p:pic>
        <p:nvPicPr>
          <p:cNvPr id="19466" name="Picture 10" descr="Soubor:Zámek, V. Losiny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286512" y="4357694"/>
            <a:ext cx="1704957" cy="2274542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2714612" y="3214686"/>
            <a:ext cx="1714512" cy="1071570"/>
          </a:xfrm>
          <a:prstGeom prst="wedgeEllipseCallout">
            <a:avLst>
              <a:gd name="adj1" fmla="val 24416"/>
              <a:gd name="adj2" fmla="val -752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00298" y="3429000"/>
            <a:ext cx="22145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řada oblouků oddělená sloupy</a:t>
            </a:r>
            <a:endParaRPr lang="cs-CZ" sz="1600" dirty="0"/>
          </a:p>
        </p:txBody>
      </p:sp>
      <p:cxnSp>
        <p:nvCxnSpPr>
          <p:cNvPr id="12" name="Přímá spojovací šipka 11"/>
          <p:cNvCxnSpPr/>
          <p:nvPr/>
        </p:nvCxnSpPr>
        <p:spPr>
          <a:xfrm rot="16200000" flipH="1">
            <a:off x="3821901" y="3607595"/>
            <a:ext cx="1571636" cy="35719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4500562" y="3000372"/>
            <a:ext cx="2714644" cy="25003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3143240" y="2000240"/>
            <a:ext cx="3143272" cy="15001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5400000">
            <a:off x="1571604" y="3000372"/>
            <a:ext cx="2214578" cy="2143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4143372" y="1428736"/>
            <a:ext cx="2000264" cy="12144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user\Desktop\fotky\SAM_1390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643306" y="285728"/>
            <a:ext cx="1714511" cy="1285884"/>
          </a:xfrm>
          <a:prstGeom prst="rect">
            <a:avLst/>
          </a:prstGeom>
          <a:noFill/>
        </p:spPr>
      </p:pic>
      <p:cxnSp>
        <p:nvCxnSpPr>
          <p:cNvPr id="19" name="Přímá spojovací šipka 18"/>
          <p:cNvCxnSpPr/>
          <p:nvPr/>
        </p:nvCxnSpPr>
        <p:spPr>
          <a:xfrm flipV="1">
            <a:off x="3286116" y="1357298"/>
            <a:ext cx="785818" cy="5000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2" dur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5" dur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8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1" dur="1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0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3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6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1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8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1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6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9" dur="1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2" dur="1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5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8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1" dur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4" dur="1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7" dur="1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0" dur="1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3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6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9" dur="1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2" dur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  <p:bldP spid="9" grpId="0" animBg="1"/>
      <p:bldP spid="9" grpId="1" animBg="1"/>
      <p:bldP spid="10" grpId="0"/>
      <p:bldP spid="1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7239000" cy="5884256"/>
          </a:xfrm>
        </p:spPr>
        <p:txBody>
          <a:bodyPr/>
          <a:lstStyle/>
          <a:p>
            <a:r>
              <a:rPr lang="cs-CZ" dirty="0" smtClean="0"/>
              <a:t>Vedle kamene se na stavbách začínají využívat i cihly a mramor.</a:t>
            </a:r>
          </a:p>
          <a:p>
            <a:r>
              <a:rPr lang="cs-CZ" dirty="0" smtClean="0"/>
              <a:t>Nový typ fasády -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sgrafito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482" name="Picture 2" descr="Soubor:Znojemská brá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4286256"/>
            <a:ext cx="3143219" cy="2357414"/>
          </a:xfrm>
          <a:prstGeom prst="rect">
            <a:avLst/>
          </a:prstGeom>
          <a:noFill/>
        </p:spPr>
      </p:pic>
      <p:pic>
        <p:nvPicPr>
          <p:cNvPr id="20484" name="Picture 4" descr="File:Velke Losiny chateau baroque part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6314" y="1285860"/>
            <a:ext cx="3595714" cy="2696784"/>
          </a:xfrm>
          <a:prstGeom prst="rect">
            <a:avLst/>
          </a:prstGeom>
          <a:noFill/>
        </p:spPr>
      </p:pic>
      <p:pic>
        <p:nvPicPr>
          <p:cNvPr id="20486" name="Picture 6" descr="Soubor:Breznice PB CZ chateau sgraffito detail 605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4348" y="2071678"/>
            <a:ext cx="3214710" cy="2411033"/>
          </a:xfrm>
          <a:prstGeom prst="rect">
            <a:avLst/>
          </a:prstGeom>
          <a:noFill/>
        </p:spPr>
      </p:pic>
      <p:pic>
        <p:nvPicPr>
          <p:cNvPr id="20488" name="Picture 8" descr="Soubor:Renaissance hous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47" y="4591631"/>
            <a:ext cx="3214711" cy="2048888"/>
          </a:xfrm>
          <a:prstGeom prst="rect">
            <a:avLst/>
          </a:prstGeom>
          <a:noFill/>
        </p:spPr>
      </p:pic>
      <p:sp>
        <p:nvSpPr>
          <p:cNvPr id="7" name="Oválný popisek 6"/>
          <p:cNvSpPr/>
          <p:nvPr/>
        </p:nvSpPr>
        <p:spPr>
          <a:xfrm>
            <a:off x="3143240" y="2643182"/>
            <a:ext cx="2928958" cy="2786082"/>
          </a:xfrm>
          <a:prstGeom prst="wedgeEllipseCallout">
            <a:avLst>
              <a:gd name="adj1" fmla="val -14491"/>
              <a:gd name="adj2" fmla="val -798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571868" y="2786058"/>
            <a:ext cx="214314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i="1" dirty="0" smtClean="0"/>
              <a:t>spodní vrstva tmavé omítky,která se obarví podle tradičního renesančního způsobu jemně mletým uhlím nebo popelem ze spálené slámy, se nechá zaschnout a do svrchní tenké vrstvy omítky světlé barvy se za vlhka proškrabují vzory</a:t>
            </a:r>
            <a:endParaRPr lang="cs-CZ" sz="1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6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9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2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5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8" dur="1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uiExpand="1" build="p"/>
      <p:bldP spid="7" grpId="0" animBg="1"/>
      <p:bldP spid="7" grpId="1" animBg="1"/>
      <p:bldP spid="8" grpId="0"/>
      <p:bldP spid="8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/>
          <a:lstStyle/>
          <a:p>
            <a:r>
              <a:rPr lang="cs-CZ" dirty="0" smtClean="0"/>
              <a:t>zahrady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3857652" cy="4846320"/>
          </a:xfrm>
        </p:spPr>
        <p:txBody>
          <a:bodyPr/>
          <a:lstStyle/>
          <a:p>
            <a:r>
              <a:rPr lang="cs-CZ" dirty="0" smtClean="0"/>
              <a:t>Kolem zámků vznikají krásné zahrady.</a:t>
            </a:r>
          </a:p>
          <a:p>
            <a:r>
              <a:rPr lang="cs-CZ" dirty="0" smtClean="0"/>
              <a:t>Využití geometrie, záhony se vysazují do přesných ornamentů.</a:t>
            </a:r>
          </a:p>
          <a:p>
            <a:r>
              <a:rPr lang="cs-CZ" dirty="0" smtClean="0"/>
              <a:t>Najdeme zde fontány, kašny, letohrádky.</a:t>
            </a:r>
            <a:endParaRPr lang="cs-CZ" dirty="0"/>
          </a:p>
        </p:txBody>
      </p:sp>
      <p:pic>
        <p:nvPicPr>
          <p:cNvPr id="18434" name="Picture 2" descr="Soubor:Kratochvíle.gardeno.kaj.akvofosaj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214290"/>
            <a:ext cx="3190844" cy="2393133"/>
          </a:xfrm>
          <a:prstGeom prst="rect">
            <a:avLst/>
          </a:prstGeom>
          <a:noFill/>
        </p:spPr>
      </p:pic>
      <p:pic>
        <p:nvPicPr>
          <p:cNvPr id="18436" name="Picture 4" descr="Soubor:Pražský hrad, Letohrádek královny Anny 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10" y="4643446"/>
            <a:ext cx="2851781" cy="191069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57224" y="6550223"/>
            <a:ext cx="26432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Letohrádek královny Anny</a:t>
            </a:r>
            <a:endParaRPr lang="cs-CZ" sz="14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8" name="Picture 2" descr="Soubor:LetohradekHvezda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61745" y="5165080"/>
            <a:ext cx="2494591" cy="167137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6286512" y="6000768"/>
            <a:ext cx="172675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Letohrádek Hvězda</a:t>
            </a:r>
            <a:endParaRPr lang="cs-CZ" sz="1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57818" y="2786058"/>
            <a:ext cx="17145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00562" y="357166"/>
            <a:ext cx="30718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2">
                    <a:lumMod val="50000"/>
                  </a:schemeClr>
                </a:solidFill>
              </a:rPr>
              <a:t>Park u zámku Kratochvíle</a:t>
            </a:r>
            <a:endParaRPr lang="cs-CZ" sz="14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 descr="Soubor:Libochovice, french garden - cz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2" y="2667011"/>
            <a:ext cx="3810000" cy="240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60523" y="2778085"/>
            <a:ext cx="2952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accent2">
                    <a:lumMod val="75000"/>
                  </a:schemeClr>
                </a:solidFill>
              </a:rPr>
              <a:t>Zahrada u zámku Libochovice</a:t>
            </a:r>
            <a:endParaRPr lang="cs-CZ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5" presetID="24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6" dur="1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9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2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5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4" presetClass="exit" presetSubtype="0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7"/>
                                    </p:cond>
                                  </p:endCondLst>
                                  <p:childTnLst>
                                    <p:anim to="" calcmode="lin" valueType="num">
                                      <p:cBhvr>
                                        <p:cTn id="78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1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  <p:bldP spid="6" grpId="0"/>
      <p:bldP spid="6" grpId="1"/>
      <p:bldP spid="9" grpId="0"/>
      <p:bldP spid="9" grpId="1"/>
      <p:bldP spid="12" grpId="0"/>
      <p:bldP spid="12" grpId="1"/>
      <p:bldP spid="14" grpId="0"/>
      <p:bldP spid="14" grpId="1"/>
      <p:bldP spid="4" grpId="0"/>
      <p:bldP spid="4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239000" cy="1143000"/>
          </a:xfrm>
        </p:spPr>
        <p:txBody>
          <a:bodyPr/>
          <a:lstStyle/>
          <a:p>
            <a:r>
              <a:rPr lang="cs-CZ" dirty="0" smtClean="0"/>
              <a:t>A co renesanční kostely?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3898776" cy="4955562"/>
          </a:xfrm>
        </p:spPr>
        <p:txBody>
          <a:bodyPr/>
          <a:lstStyle/>
          <a:p>
            <a:r>
              <a:rPr lang="cs-CZ" dirty="0" smtClean="0"/>
              <a:t>V období renesance se u nás až na malé výjimky moc nestavěly. </a:t>
            </a:r>
          </a:p>
          <a:p>
            <a:r>
              <a:rPr lang="cs-CZ" dirty="0" smtClean="0"/>
              <a:t>Renesanční je Sbor českých bratří v Mladé Boleslavi.</a:t>
            </a:r>
          </a:p>
          <a:p>
            <a:r>
              <a:rPr lang="cs-CZ" dirty="0" smtClean="0"/>
              <a:t>Ve světě je nejznámější bazilika sv. Petra v Římě a bazilika ve Florencii.</a:t>
            </a:r>
            <a:endParaRPr lang="cs-CZ" dirty="0"/>
          </a:p>
        </p:txBody>
      </p:sp>
      <p:pic>
        <p:nvPicPr>
          <p:cNvPr id="2050" name="Picture 2" descr="C:\Users\user\Desktop\fotky\SAM_138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1500174"/>
            <a:ext cx="3548055" cy="2661041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flipV="1">
            <a:off x="2285984" y="3500438"/>
            <a:ext cx="3500462" cy="3571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Soubor:Florence italy duomo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4810" y="4857760"/>
            <a:ext cx="2803114" cy="1850880"/>
          </a:xfrm>
          <a:prstGeom prst="rect">
            <a:avLst/>
          </a:prstGeom>
          <a:noFill/>
        </p:spPr>
      </p:pic>
      <p:pic>
        <p:nvPicPr>
          <p:cNvPr id="2054" name="Picture 6" descr="Soubor:Basilique Saint-Pierre Vatican dom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25908" y="4286256"/>
            <a:ext cx="1803778" cy="2405037"/>
          </a:xfrm>
          <a:prstGeom prst="rect">
            <a:avLst/>
          </a:prstGeom>
          <a:noFill/>
        </p:spPr>
      </p:pic>
      <p:cxnSp>
        <p:nvCxnSpPr>
          <p:cNvPr id="12" name="Přímá spojovací šipka 11"/>
          <p:cNvCxnSpPr/>
          <p:nvPr/>
        </p:nvCxnSpPr>
        <p:spPr>
          <a:xfrm flipV="1">
            <a:off x="3357554" y="4645034"/>
            <a:ext cx="3786214" cy="2841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071802" y="5643578"/>
            <a:ext cx="1500198" cy="4286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2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5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8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20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6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9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2390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Perličky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428736"/>
            <a:ext cx="7858180" cy="4917758"/>
          </a:xfrm>
        </p:spPr>
        <p:txBody>
          <a:bodyPr/>
          <a:lstStyle/>
          <a:p>
            <a:r>
              <a:rPr lang="cs-CZ" dirty="0" smtClean="0"/>
              <a:t>Mezi nejznámější světová malířská renesanční díla patří:</a:t>
            </a:r>
            <a:endParaRPr lang="cs-CZ" dirty="0"/>
          </a:p>
        </p:txBody>
      </p:sp>
      <p:pic>
        <p:nvPicPr>
          <p:cNvPr id="3074" name="Picture 2" descr="Soubor:Mona Lisa, by Leonardo da Vinci, from C2RMF retouched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2571743"/>
            <a:ext cx="2714644" cy="404495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071802" y="5286388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Leonardo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Vinci: </a:t>
            </a:r>
            <a:r>
              <a:rPr lang="cs-CZ" dirty="0" err="1" smtClean="0"/>
              <a:t>Mona</a:t>
            </a:r>
            <a:r>
              <a:rPr lang="cs-CZ" dirty="0" smtClean="0"/>
              <a:t> </a:t>
            </a:r>
            <a:r>
              <a:rPr lang="cs-CZ" dirty="0" err="1" smtClean="0"/>
              <a:t>Lisa</a:t>
            </a:r>
            <a:endParaRPr lang="cs-CZ" dirty="0"/>
          </a:p>
        </p:txBody>
      </p:sp>
      <p:pic>
        <p:nvPicPr>
          <p:cNvPr id="3076" name="Picture 4" descr="Soubor:Rome Sistine Chapel 0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52252" y="2072124"/>
            <a:ext cx="3534589" cy="464302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000364" y="2571744"/>
            <a:ext cx="214314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err="1" smtClean="0"/>
              <a:t>Michelangelo</a:t>
            </a:r>
            <a:r>
              <a:rPr lang="cs-CZ" dirty="0" smtClean="0"/>
              <a:t> </a:t>
            </a:r>
            <a:r>
              <a:rPr lang="cs-CZ" dirty="0" err="1" smtClean="0"/>
              <a:t>Buonarroti</a:t>
            </a:r>
            <a:r>
              <a:rPr lang="cs-CZ" dirty="0" smtClean="0"/>
              <a:t>: Poslední soud – freska v Sixtinské kapli ve Vatikánu</a:t>
            </a:r>
            <a:endParaRPr lang="cs-CZ" dirty="0"/>
          </a:p>
        </p:txBody>
      </p:sp>
      <p:cxnSp>
        <p:nvCxnSpPr>
          <p:cNvPr id="9" name="Přímá spojovací šipka 8"/>
          <p:cNvCxnSpPr>
            <a:stCxn id="7" idx="2"/>
          </p:cNvCxnSpPr>
          <p:nvPr/>
        </p:nvCxnSpPr>
        <p:spPr>
          <a:xfrm rot="16200000" flipH="1">
            <a:off x="4632003" y="3489003"/>
            <a:ext cx="22870" cy="1143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5" idx="2"/>
          </p:cNvCxnSpPr>
          <p:nvPr/>
        </p:nvCxnSpPr>
        <p:spPr>
          <a:xfrm rot="5400000" flipH="1">
            <a:off x="3480876" y="5377381"/>
            <a:ext cx="3389" cy="110728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6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9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2" dur="1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5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8" dur="1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  <p:bldP spid="5" grpId="0"/>
      <p:bldP spid="5" grpId="1"/>
      <p:bldP spid="7" grpId="0"/>
      <p:bldP spid="7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105732"/>
          </a:xfrm>
        </p:spPr>
        <p:txBody>
          <a:bodyPr>
            <a:normAutofit fontScale="77500" lnSpcReduction="20000"/>
          </a:bodyPr>
          <a:lstStyle/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2"/>
              </a:rPr>
              <a:t>http://architektura.klenot.</a:t>
            </a:r>
            <a:r>
              <a:rPr lang="cs-CZ" sz="1400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2"/>
              </a:rPr>
              <a:t>cz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2"/>
              </a:rPr>
              <a:t>dejiny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2"/>
              </a:rPr>
              <a:t>-architektury/107-9-</a:t>
            </a:r>
            <a:r>
              <a:rPr lang="cs-CZ" sz="1400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2"/>
              </a:rPr>
              <a:t>renesancni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2"/>
              </a:rPr>
              <a:t>-architektura-v-</a:t>
            </a:r>
            <a:r>
              <a:rPr lang="cs-CZ" sz="1400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2"/>
              </a:rPr>
              <a:t>cr</a:t>
            </a:r>
            <a:endParaRPr lang="cs-CZ" sz="1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3"/>
              </a:rPr>
              <a:t>http://cs.wikipedia.org/wiki/Soubor:Florence_italy_duomo.jpg</a:t>
            </a:r>
            <a:endParaRPr lang="cs-CZ" sz="1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4"/>
              </a:rPr>
              <a:t>http://cs.wikipedia.org/wiki/Renesance</a:t>
            </a:r>
            <a:endParaRPr lang="cs-CZ" sz="1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5"/>
              </a:rPr>
              <a:t>http://cs.wikipedia.org/wiki/Soubor:Litomysl3.jpg</a:t>
            </a:r>
            <a:endParaRPr lang="cs-CZ" sz="1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6"/>
              </a:rPr>
              <a:t>http://upload.wikimedia.org/wikipedia/commons/thumb/3/3a/%C4%8Cesk%C3%BD_Krumlov_-_Kastell_Blick_von_der_Moldau_1.jpg/800px-%C4%8Cesk%C3%BD_Krumlov_-_Kastell_Blick_von_der_Moldau_1.jpg</a:t>
            </a:r>
            <a:endParaRPr lang="cs-CZ" sz="1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7"/>
              </a:rPr>
              <a:t>http://upload.wikimedia.org/wikipedia/commons/thumb/c/c3/Cesky_Krumlov_CZ_castle_502.jpg/800px-Cesky_Krumlov_CZ_castle_502.jpg</a:t>
            </a:r>
            <a:endParaRPr lang="cs-CZ" sz="1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8"/>
              </a:rPr>
              <a:t>http://cs.wikipedia.org/wiki/Soubor:T%C5%99_z%C3%A1mek_1.jpg</a:t>
            </a:r>
            <a:endParaRPr lang="cs-CZ" sz="1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9"/>
              </a:rPr>
              <a:t>http://cs.wikipedia.org/wiki/Soubor:T%C5%99_z%C3%A1mek_3.jpg</a:t>
            </a:r>
            <a:endParaRPr lang="cs-CZ" sz="1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10"/>
              </a:rPr>
              <a:t>http://upload.wikimedia.org/wikipedia/commons/thumb/c/ce/Hauenschild_Palace.jpg/450px-Hauenschild_Palace.jpg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1400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Photo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by 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11" action="ppaction://hlinkfile" tooltip="User:Snek01"/>
              </a:rPr>
              <a:t>Michal </a:t>
            </a:r>
            <a:r>
              <a:rPr lang="cs-CZ" sz="1400" dirty="0" err="1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11" action="ppaction://hlinkfile" tooltip="User:Snek01"/>
              </a:rPr>
              <a:t>Maňas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12"/>
              </a:rPr>
              <a:t>http://upload.wikimedia.org/wikipedia/commons/thumb/d/d3/Kratochv%C3%ADle.gardeno.kaj.akvofosajo.JPG/800px-Kratochv%C3%ADle.gardeno.kaj.akvofosajo.JPG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, Esperanto-</a:t>
            </a:r>
            <a:r>
              <a:rPr lang="cs-CZ" sz="1400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klubo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Písek</a:t>
            </a: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13"/>
              </a:rPr>
              <a:t>http://upload.wikimedia.org/wikipedia/commons/thumb/8/8e/Hrad_rozmberk_2.JPG/415px-Hrad_rozmberk_2.JPG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1400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Pastorius</a:t>
            </a:r>
            <a:endParaRPr lang="cs-CZ" sz="1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14"/>
              </a:rPr>
              <a:t>http://upload.wikimedia.org/wikipedia/commons/thumb/b/b6/Schloss_Libochovice.jpg/800px-Schloss_Libochovice.jpg</a:t>
            </a:r>
            <a:endParaRPr lang="cs-CZ" sz="1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15"/>
              </a:rPr>
              <a:t>http://upload.wikimedia.org/wikipedia/commons/thumb/4/41/Libochovice_zamek.JPG/800px-Libochovice_zamek.JPG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1200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photo</a:t>
            </a:r>
            <a:r>
              <a:rPr lang="cs-CZ" sz="12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200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taken</a:t>
            </a:r>
            <a:r>
              <a:rPr lang="cs-CZ" sz="12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by Marcus33</a:t>
            </a: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16"/>
              </a:rPr>
              <a:t>http://upload.wikimedia.org/wikipedia/commons/thumb/4/40/LetohradekHvezda2.jpg/800px-LetohradekHvezda2.jpg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1200" dirty="0" smtClean="0">
                <a:hlinkClick r:id="rId17" action="ppaction://hlinkfile" tooltip="User:Adam Zivner"/>
              </a:rPr>
              <a:t>Adam </a:t>
            </a:r>
            <a:r>
              <a:rPr lang="cs-CZ" sz="1200" dirty="0" err="1" smtClean="0">
                <a:hlinkClick r:id="rId17" action="ppaction://hlinkfile" tooltip="User:Adam Zivner"/>
              </a:rPr>
              <a:t>Zivner</a:t>
            </a:r>
            <a:endParaRPr lang="cs-CZ" sz="1200" dirty="0" smtClean="0"/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18"/>
              </a:rPr>
              <a:t>http://cs.wikipedia.org/wiki/Soubor:Basilique_Saint-Pierre_Vatican_dome.jpg</a:t>
            </a:r>
            <a:endParaRPr lang="cs-CZ" sz="1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4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19"/>
              </a:rPr>
              <a:t>http://cs.wikipedia.org/wiki/Soubor:Libochovice,_french_garden_-_</a:t>
            </a:r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19"/>
              </a:rPr>
              <a:t>cz.jpg</a:t>
            </a:r>
            <a:endParaRPr lang="cs-CZ" sz="14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Foto Sboru českých bratří a renesančního okna radnice v Mladé Boleslavi – vlastní</a:t>
            </a:r>
          </a:p>
          <a:p>
            <a:r>
              <a:rPr lang="cs-CZ" sz="1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http://cs.wikipedia.org/wiki/Sgrafito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7239000" cy="5955694"/>
          </a:xfrm>
        </p:spPr>
        <p:txBody>
          <a:bodyPr>
            <a:normAutofit fontScale="70000" lnSpcReduction="20000"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http://upload.wikimedia.org/wikipedia/commons/thumb/b/b4/Slavonice%2C_Horn%C3%AD_n%C3%A1m%C4%9Bst%C3%AD_02.jpg/800px-Slavonice%2C_Horn%C3%AD_n%C3%A1m%C4%9Bst%C3%AD_02.jpg</a:t>
            </a:r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,</a:t>
            </a:r>
            <a:r>
              <a:rPr lang="cs-CZ" sz="1600" dirty="0" smtClean="0"/>
              <a:t> </a:t>
            </a:r>
            <a:r>
              <a:rPr lang="cs-CZ" sz="1600" b="1" dirty="0" smtClean="0">
                <a:hlinkClick r:id="rId3" action="ppaction://hlinkfile" tooltip="User:Daniel Baránek"/>
              </a:rPr>
              <a:t>Daniel </a:t>
            </a:r>
            <a:r>
              <a:rPr lang="cs-CZ" sz="1600" b="1" dirty="0" err="1" smtClean="0">
                <a:hlinkClick r:id="rId3" action="ppaction://hlinkfile" tooltip="User:Daniel Baránek"/>
              </a:rPr>
              <a:t>Baránek</a:t>
            </a:r>
            <a:endParaRPr lang="cs-CZ" sz="1600" b="1" dirty="0" smtClean="0"/>
          </a:p>
          <a:p>
            <a:r>
              <a:rPr lang="cs-CZ" sz="1600" dirty="0" smtClean="0">
                <a:hlinkClick r:id="rId4"/>
              </a:rPr>
              <a:t>http://upload.wikimedia.org/wikipedia/commons/4/4d/Znojemsk%C3%A1_br%C3%A1na.jpg</a:t>
            </a:r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, Miloš Fiala</a:t>
            </a:r>
          </a:p>
          <a:p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5"/>
              </a:rPr>
              <a:t>http://upload.wikimedia.org/wikipedia/commons/thumb/e/ef/Dum-Slavonice.jpg/450px-Dum-Slavonice.jpg</a:t>
            </a:r>
            <a:endParaRPr lang="cs-CZ" sz="16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6"/>
              </a:rPr>
              <a:t>http://upload.wikimedia.org/wikipedia/commons/thumb/5/5b/Slavonice%2C_n%C3%A1m%C4%9Bst%C3%AD_M%C3%ADru%2C_JV_01.jpg/800px-Slavonice%2C_n%C3%A1m%C4%9Bst%C3%AD_M%C3%ADru%2C_JV_01.jpg</a:t>
            </a:r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1600" b="1" dirty="0" smtClean="0"/>
              <a:t> </a:t>
            </a:r>
            <a:r>
              <a:rPr lang="cs-CZ" sz="1600" b="1" dirty="0" smtClean="0">
                <a:hlinkClick r:id="rId3" action="ppaction://hlinkfile" tooltip="User:Daniel Baránek"/>
              </a:rPr>
              <a:t>Daniel </a:t>
            </a:r>
            <a:r>
              <a:rPr lang="cs-CZ" sz="1600" b="1" dirty="0" err="1" smtClean="0">
                <a:hlinkClick r:id="rId3" action="ppaction://hlinkfile" tooltip="User:Daniel Baránek"/>
              </a:rPr>
              <a:t>Baránek</a:t>
            </a:r>
            <a:endParaRPr lang="cs-CZ" sz="1600" b="1" dirty="0" smtClean="0"/>
          </a:p>
          <a:p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7"/>
              </a:rPr>
              <a:t>http://upload.wikimedia.org/wikipedia/commons/thumb/2/2d/Pra%C5%BEsk%C3%BD_hrad%2C_Letohr%C3%A1dek_kr%C3%A1lovny_Anny_02.jpg/800px-Pra%C5%BEsk%C3%BD_hrad%2C_Letohr%C3%A1dek_kr%C3%A1lovny_Anny_02.jpg</a:t>
            </a:r>
            <a:endParaRPr lang="cs-CZ" sz="16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8"/>
              </a:rPr>
              <a:t>http://upload.wikimedia.org/wikipedia/commons/thumb/c/c1/Letohr%C3%A1dek_kr%C3%A1lovny_Anny.jpg/800px-Letohr%C3%A1dek_kr%C3%A1lovny_Anny.jpg</a:t>
            </a:r>
            <a:endParaRPr lang="cs-CZ" sz="16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9"/>
              </a:rPr>
              <a:t>http://cs.wikipedia.org/wiki/Soubor:Ka%C5%A1na_na_n%C3%A1dvo%C5%99%C3%AD_z%C3%A1mku.jpg</a:t>
            </a:r>
            <a:endParaRPr lang="cs-CZ" sz="16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http://upload.wikimedia.org/wikipedia/commons/thumb/d/db/Tel%C4%8D_010.jpg/800px-Tel%C4%8D_010.jpg,</a:t>
            </a:r>
            <a:r>
              <a:rPr lang="cs-CZ" sz="1400" dirty="0" smtClean="0">
                <a:hlinkClick r:id="rId10" action="ppaction://hlinkfile" tooltip="User:Richenza"/>
              </a:rPr>
              <a:t> </a:t>
            </a:r>
            <a:r>
              <a:rPr lang="cs-CZ" sz="1400" dirty="0" err="1" smtClean="0">
                <a:hlinkClick r:id="rId10" action="ppaction://hlinkfile" tooltip="User:Richenza"/>
              </a:rPr>
              <a:t>Richenza</a:t>
            </a:r>
            <a:endParaRPr lang="cs-CZ" sz="1400" dirty="0" smtClean="0"/>
          </a:p>
          <a:p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11"/>
              </a:rPr>
              <a:t>http://upload.wikimedia.org/wikipedia/commons/thumb/e/e4/Stara_radnice_Mlada_Boleslav.jpg/800px-Stara_radnice_Mlada_Boleslav.jpg</a:t>
            </a:r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1400" dirty="0" smtClean="0">
                <a:hlinkClick r:id="rId12" action="ppaction://hlinkfile" tooltip="User:SE750 (page does not exist)"/>
              </a:rPr>
              <a:t>SE750</a:t>
            </a:r>
            <a:endParaRPr lang="cs-CZ" sz="1400" dirty="0" smtClean="0"/>
          </a:p>
          <a:p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  <a:hlinkClick r:id="rId13"/>
              </a:rPr>
              <a:t>http://cs.wikipedia.org/wiki/Soubor:Z%C3%A1mek,_V._Losiny.JPG</a:t>
            </a:r>
            <a:endParaRPr lang="cs-CZ" sz="16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http://upload.wikimedia.org/wikipedia/commons/thumb/a/a9/N%C3%A1m%C4%9B%C5%A1%C5%A5_nad_Oslavou_castle%2C_photo_taken_from_Masaryk_square.jpg/800px-N%C3%A1m%C4%9B%C5%A1%C5%A5_nad_Oslavou_castle%2C_photo_taken_from_Masaryk_square.jpg,</a:t>
            </a:r>
            <a:r>
              <a:rPr lang="cs-CZ" sz="1400" dirty="0" smtClean="0">
                <a:hlinkClick r:id="rId14"/>
              </a:rPr>
              <a:t> Jiří Sedláček – </a:t>
            </a:r>
            <a:r>
              <a:rPr lang="cs-CZ" sz="1400" dirty="0" err="1" smtClean="0">
                <a:hlinkClick r:id="rId14"/>
              </a:rPr>
              <a:t>Frettie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http://commons.wikimedia.org/wiki/File:Pohled_na_z%C3%A1mek_ze_zahrady.jpg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http://commons.wikimedia.org/wiki/File:Velke_Losiny_chateau_baroque_part_1.jpg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http://cs.wikipedia.org/wiki/Soubor:Breznice_PB_CZ_chateau_sgraffito_detail_605.jpg</a:t>
            </a:r>
            <a:endParaRPr lang="cs-CZ" sz="1400" dirty="0" smtClean="0"/>
          </a:p>
          <a:p>
            <a:r>
              <a:rPr lang="cs-CZ" sz="1400" dirty="0" smtClean="0">
                <a:hlinkClick r:id="rId18"/>
              </a:rPr>
              <a:t>http://cs.wikipedia.org/wiki/Soubor:Renaissance_house.jpg</a:t>
            </a:r>
            <a:endParaRPr lang="cs-CZ" sz="1400" dirty="0" smtClean="0"/>
          </a:p>
          <a:p>
            <a:r>
              <a:rPr lang="cs-CZ" sz="1400" dirty="0" smtClean="0">
                <a:hlinkClick r:id="rId19"/>
              </a:rPr>
              <a:t>http://cs.wikipedia.org/wiki/Soubor:Mona_Lisa,_by_Leonardo_da_Vinci,_from_C2RMF_retouched.jpg</a:t>
            </a:r>
            <a:endParaRPr lang="cs-CZ" sz="1400" dirty="0" smtClean="0"/>
          </a:p>
          <a:p>
            <a:r>
              <a:rPr lang="cs-CZ" sz="1400" dirty="0" smtClean="0">
                <a:hlinkClick r:id="rId20"/>
              </a:rPr>
              <a:t>http://cs.wikipedia.org/wiki/Soubor:Rome_Sistine_Chapel_01.jpg</a:t>
            </a:r>
            <a:endParaRPr lang="cs-CZ" sz="1400" dirty="0" smtClean="0"/>
          </a:p>
          <a:p>
            <a:r>
              <a:rPr lang="cs-CZ" sz="1400" dirty="0" smtClean="0">
                <a:hlinkClick r:id="rId21"/>
              </a:rPr>
              <a:t>http://cs.wikipedia.org/wiki/Soubor:Da_Vinci_Vitruve_Luc_Viatour.jpghttp://cs.wikipedia.org/wiki/Soubor:Schwarzenbersk%C3%BD_pal%C3%A1c.JPG</a:t>
            </a:r>
            <a:endParaRPr lang="cs-CZ" sz="1400" dirty="0" smtClean="0"/>
          </a:p>
          <a:p>
            <a:r>
              <a:rPr lang="cs-CZ" sz="1400" dirty="0" smtClean="0">
                <a:hlinkClick r:id="rId22"/>
              </a:rPr>
              <a:t>http://cs.wikipedia.org/wiki/Soubor:Schwarzenbersk%C3%BD_pal%C3%A1c.JPG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7239000" cy="4846320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na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Základní škole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Mladá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Boleslav,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17. listopadu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1325,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příspěvková organizace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pro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čtvrtý ročník základní školy.</a:t>
            </a:r>
          </a:p>
          <a:p>
            <a:pPr algn="ctr"/>
            <a:endParaRPr lang="cs-CZ" sz="24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</a:t>
            </a:r>
          </a:p>
          <a:p>
            <a:pPr algn="ctr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o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renesanci 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v rámci tématu Dějiny České republiky.</a:t>
            </a:r>
          </a:p>
          <a:p>
            <a:pPr algn="ctr"/>
            <a:endParaRPr lang="cs-CZ" sz="24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dataprojektoru nebo na monitorech žáků.</a:t>
            </a:r>
          </a:p>
          <a:p>
            <a:pPr algn="ctr"/>
            <a:endParaRPr lang="cs-CZ" sz="24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2. pololetí</a:t>
            </a:r>
          </a:p>
          <a:p>
            <a:pPr algn="ctr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školního roku 2011/2012.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716187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448</TotalTime>
  <Words>565</Words>
  <Application>Microsoft Office PowerPoint</Application>
  <PresentationFormat>Předvádění na obrazovce (4:3)</PresentationFormat>
  <Paragraphs>109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Dějiny ČR - renesance</vt:lpstr>
      <vt:lpstr>Renesance</vt:lpstr>
      <vt:lpstr>Nové typy staveb</vt:lpstr>
      <vt:lpstr>Hrady?</vt:lpstr>
      <vt:lpstr>Prezentace aplikace PowerPoint</vt:lpstr>
      <vt:lpstr>Prezentace aplikace PowerPoint</vt:lpstr>
      <vt:lpstr>Znaky renesance</vt:lpstr>
      <vt:lpstr>Prezentace aplikace PowerPoint</vt:lpstr>
      <vt:lpstr>zahrady</vt:lpstr>
      <vt:lpstr>A co renesanční kostely?</vt:lpstr>
      <vt:lpstr>Perličky na závěr</vt:lpstr>
      <vt:lpstr>zdroje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ČR - renesance</dc:title>
  <dc:creator>user</dc:creator>
  <cp:lastModifiedBy>sofinova</cp:lastModifiedBy>
  <cp:revision>53</cp:revision>
  <dcterms:created xsi:type="dcterms:W3CDTF">2012-04-22T09:30:03Z</dcterms:created>
  <dcterms:modified xsi:type="dcterms:W3CDTF">2012-11-21T13:02:04Z</dcterms:modified>
</cp:coreProperties>
</file>