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4" r:id="rId4"/>
    <p:sldId id="265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4F8FC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2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VY_22_INOVACE_28_Televizní programy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Televizní programy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VY_22_INOVACE_28_Televizní programy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Televizní programy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vyhledávají informace</a:t>
            </a:r>
            <a:r>
              <a:rPr lang="cs-CZ" baseline="0" dirty="0" smtClean="0"/>
              <a:t> v textu a poté</a:t>
            </a:r>
            <a:r>
              <a:rPr lang="cs-CZ" dirty="0" smtClean="0"/>
              <a:t> vpisují správné odpovědi.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2279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vpisují název televizního pořadu</a:t>
            </a:r>
            <a:r>
              <a:rPr lang="cs-CZ" baseline="0" dirty="0" smtClean="0"/>
              <a:t> a odpovídají na otázky. Slouží k procvičení slovní zásoby a pravopisu, déle také k procvičení vazby I </a:t>
            </a:r>
            <a:r>
              <a:rPr lang="cs-CZ" baseline="0" dirty="0" err="1" smtClean="0"/>
              <a:t>like</a:t>
            </a:r>
            <a:r>
              <a:rPr lang="cs-CZ" baseline="0" dirty="0" smtClean="0"/>
              <a:t>, I </a:t>
            </a:r>
            <a:r>
              <a:rPr lang="cs-CZ" baseline="0" dirty="0" err="1" smtClean="0"/>
              <a:t>don‘t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like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962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399144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</a:t>
            </a:r>
            <a:r>
              <a:rPr lang="cs-CZ" sz="2800" dirty="0" smtClean="0"/>
              <a:t>4. </a:t>
            </a:r>
            <a:r>
              <a:rPr lang="cs-CZ" sz="2800" dirty="0" smtClean="0"/>
              <a:t>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</a:t>
            </a:r>
            <a:r>
              <a:rPr lang="cs-CZ" sz="2800" dirty="0" smtClean="0"/>
              <a:t>je určena pro </a:t>
            </a:r>
            <a:r>
              <a:rPr lang="cs-CZ" sz="2800" dirty="0" smtClean="0"/>
              <a:t>procvičení</a:t>
            </a:r>
            <a:r>
              <a:rPr lang="cs-CZ" sz="2800" dirty="0" smtClean="0"/>
              <a:t> </a:t>
            </a:r>
            <a:r>
              <a:rPr lang="cs-CZ" sz="2800" dirty="0" smtClean="0"/>
              <a:t>slovní zásoby a společnou práci s </a:t>
            </a:r>
            <a:r>
              <a:rPr lang="cs-CZ" sz="2800" dirty="0" smtClean="0"/>
              <a:t>učitelem</a:t>
            </a:r>
            <a:endParaRPr lang="cs-CZ" sz="2800" dirty="0" smtClean="0"/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</a:t>
            </a:r>
            <a:r>
              <a:rPr lang="cs-CZ" sz="2800" dirty="0" smtClean="0"/>
              <a:t>učení</a:t>
            </a:r>
            <a:endParaRPr lang="cs-CZ" sz="2800" dirty="0" smtClean="0"/>
          </a:p>
          <a:p>
            <a:r>
              <a:rPr lang="cs-CZ" sz="2800" dirty="0" smtClean="0"/>
              <a:t>Metodické </a:t>
            </a:r>
            <a:r>
              <a:rPr lang="cs-CZ" sz="2800" dirty="0" smtClean="0"/>
              <a:t>pokyny</a:t>
            </a:r>
            <a:r>
              <a:rPr lang="cs-CZ" sz="2800" dirty="0"/>
              <a:t>:</a:t>
            </a:r>
            <a:r>
              <a:rPr lang="cs-CZ" sz="2800" dirty="0" smtClean="0"/>
              <a:t> </a:t>
            </a:r>
            <a:r>
              <a:rPr lang="cs-CZ" sz="2800" dirty="0" smtClean="0"/>
              <a:t>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A4F8FC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Televizní program(kanál) – TV </a:t>
            </a:r>
            <a:r>
              <a:rPr lang="cs-CZ" dirty="0" err="1" smtClean="0"/>
              <a:t>channel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2116832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err="1" smtClean="0"/>
              <a:t>Channel</a:t>
            </a:r>
            <a:r>
              <a:rPr lang="cs-CZ" dirty="0" smtClean="0"/>
              <a:t> 1</a:t>
            </a:r>
          </a:p>
          <a:p>
            <a:pPr marL="0" indent="0">
              <a:buNone/>
            </a:pPr>
            <a:r>
              <a:rPr lang="cs-CZ" sz="2000" dirty="0" smtClean="0"/>
              <a:t>3.30  Film: </a:t>
            </a:r>
            <a:r>
              <a:rPr lang="cs-CZ" sz="2000" dirty="0" err="1" smtClean="0"/>
              <a:t>Monsters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5.00  </a:t>
            </a:r>
            <a:r>
              <a:rPr lang="cs-CZ" sz="2000" dirty="0" err="1" smtClean="0"/>
              <a:t>Weather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6.30  </a:t>
            </a:r>
            <a:r>
              <a:rPr lang="cs-CZ" sz="2000" dirty="0" err="1" smtClean="0"/>
              <a:t>Hockey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9.00  </a:t>
            </a:r>
            <a:r>
              <a:rPr lang="cs-CZ" sz="2000" dirty="0" err="1" smtClean="0"/>
              <a:t>Cartoon</a:t>
            </a:r>
            <a:r>
              <a:rPr lang="cs-CZ" sz="2000" dirty="0" smtClean="0"/>
              <a:t> : Tom and Jerry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2044824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Channel</a:t>
            </a:r>
            <a:r>
              <a:rPr lang="cs-CZ" dirty="0" smtClean="0"/>
              <a:t> 2</a:t>
            </a:r>
          </a:p>
          <a:p>
            <a:pPr marL="0" indent="0">
              <a:buNone/>
            </a:pPr>
            <a:r>
              <a:rPr lang="cs-CZ" sz="2000" dirty="0" smtClean="0"/>
              <a:t>2.00  </a:t>
            </a:r>
            <a:r>
              <a:rPr lang="cs-CZ" sz="2000" dirty="0" err="1" smtClean="0"/>
              <a:t>Football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4.30  </a:t>
            </a:r>
            <a:r>
              <a:rPr lang="cs-CZ" sz="2000" dirty="0" err="1" smtClean="0"/>
              <a:t>Home</a:t>
            </a:r>
            <a:r>
              <a:rPr lang="cs-CZ" sz="2000" dirty="0" smtClean="0"/>
              <a:t> </a:t>
            </a:r>
            <a:r>
              <a:rPr lang="cs-CZ" sz="2000" dirty="0" err="1" smtClean="0"/>
              <a:t>animals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6.00  </a:t>
            </a:r>
            <a:r>
              <a:rPr lang="cs-CZ" sz="2000" dirty="0" err="1" smtClean="0"/>
              <a:t>School</a:t>
            </a:r>
            <a:r>
              <a:rPr lang="cs-CZ" sz="2000" dirty="0" smtClean="0"/>
              <a:t> </a:t>
            </a:r>
            <a:r>
              <a:rPr lang="cs-CZ" sz="2000" dirty="0" err="1" smtClean="0"/>
              <a:t>quiz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7.30  </a:t>
            </a:r>
            <a:r>
              <a:rPr lang="cs-CZ" sz="2000" dirty="0" err="1" smtClean="0"/>
              <a:t>Favourite</a:t>
            </a:r>
            <a:r>
              <a:rPr lang="cs-CZ" sz="2000" dirty="0" smtClean="0"/>
              <a:t> </a:t>
            </a:r>
            <a:r>
              <a:rPr lang="cs-CZ" sz="2000" dirty="0" err="1" smtClean="0"/>
              <a:t>songs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754181"/>
            <a:ext cx="85297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What‘s</a:t>
            </a:r>
            <a:r>
              <a:rPr lang="cs-CZ" sz="2400" dirty="0" smtClean="0"/>
              <a:t> on </a:t>
            </a:r>
            <a:r>
              <a:rPr lang="cs-CZ" sz="2400" dirty="0" err="1" smtClean="0"/>
              <a:t>Channel</a:t>
            </a:r>
            <a:r>
              <a:rPr lang="cs-CZ" sz="2400" dirty="0" smtClean="0"/>
              <a:t> 1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half</a:t>
            </a:r>
            <a:r>
              <a:rPr lang="cs-CZ" sz="2400" dirty="0" smtClean="0"/>
              <a:t> past </a:t>
            </a:r>
            <a:r>
              <a:rPr lang="cs-CZ" sz="2400" dirty="0" err="1" smtClean="0"/>
              <a:t>six</a:t>
            </a:r>
            <a:r>
              <a:rPr lang="cs-CZ" sz="2400" dirty="0" smtClean="0"/>
              <a:t>? ……………………………………………..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4318646"/>
            <a:ext cx="86406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What‘s</a:t>
            </a:r>
            <a:r>
              <a:rPr lang="cs-CZ" sz="2400" dirty="0" smtClean="0"/>
              <a:t> on </a:t>
            </a:r>
            <a:r>
              <a:rPr lang="cs-CZ" sz="2400" dirty="0" err="1" smtClean="0"/>
              <a:t>Channel</a:t>
            </a:r>
            <a:r>
              <a:rPr lang="cs-CZ" sz="2400" dirty="0" smtClean="0"/>
              <a:t> 2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half</a:t>
            </a:r>
            <a:r>
              <a:rPr lang="cs-CZ" sz="2400" dirty="0" smtClean="0"/>
              <a:t> past </a:t>
            </a:r>
            <a:r>
              <a:rPr lang="cs-CZ" sz="2400" dirty="0" err="1" smtClean="0"/>
              <a:t>seven</a:t>
            </a:r>
            <a:r>
              <a:rPr lang="cs-CZ" sz="2400" dirty="0" smtClean="0"/>
              <a:t>? ………………………………………..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2591" y="4854350"/>
            <a:ext cx="8522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What‘s</a:t>
            </a:r>
            <a:r>
              <a:rPr lang="cs-CZ" sz="2400" dirty="0" smtClean="0"/>
              <a:t> on </a:t>
            </a:r>
            <a:r>
              <a:rPr lang="cs-CZ" sz="2400" dirty="0" err="1" smtClean="0"/>
              <a:t>Channel</a:t>
            </a:r>
            <a:r>
              <a:rPr lang="cs-CZ" sz="2400" dirty="0" smtClean="0"/>
              <a:t> 1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five</a:t>
            </a:r>
            <a:r>
              <a:rPr lang="cs-CZ" sz="2400" dirty="0" smtClean="0"/>
              <a:t> </a:t>
            </a:r>
            <a:r>
              <a:rPr lang="cs-CZ" sz="2400" dirty="0" err="1" smtClean="0"/>
              <a:t>o‘clock</a:t>
            </a:r>
            <a:r>
              <a:rPr lang="cs-CZ" sz="2400" dirty="0" smtClean="0"/>
              <a:t>? ………………………………………………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8716" y="5457155"/>
            <a:ext cx="85445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What‘s</a:t>
            </a:r>
            <a:r>
              <a:rPr lang="cs-CZ" sz="2400" dirty="0" smtClean="0"/>
              <a:t> on </a:t>
            </a:r>
            <a:r>
              <a:rPr lang="cs-CZ" sz="2400" dirty="0" err="1" smtClean="0"/>
              <a:t>Channel</a:t>
            </a:r>
            <a:r>
              <a:rPr lang="cs-CZ" sz="2400" dirty="0" smtClean="0"/>
              <a:t> 2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six</a:t>
            </a:r>
            <a:r>
              <a:rPr lang="cs-CZ" sz="2400" dirty="0" smtClean="0"/>
              <a:t> </a:t>
            </a:r>
            <a:r>
              <a:rPr lang="cs-CZ" sz="2400" dirty="0" err="1" smtClean="0"/>
              <a:t>o‘clock</a:t>
            </a:r>
            <a:r>
              <a:rPr lang="cs-CZ" sz="2400" dirty="0" smtClean="0"/>
              <a:t>? ………………………………………………..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8716" y="5949279"/>
            <a:ext cx="8591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What‘s</a:t>
            </a:r>
            <a:r>
              <a:rPr lang="cs-CZ" sz="2400" dirty="0" smtClean="0"/>
              <a:t> on </a:t>
            </a:r>
            <a:r>
              <a:rPr lang="cs-CZ" sz="2400" dirty="0" err="1" smtClean="0"/>
              <a:t>Channel</a:t>
            </a:r>
            <a:r>
              <a:rPr lang="cs-CZ" sz="2400" dirty="0" smtClean="0"/>
              <a:t> 1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half</a:t>
            </a:r>
            <a:r>
              <a:rPr lang="cs-CZ" sz="2400" dirty="0" smtClean="0"/>
              <a:t> past </a:t>
            </a:r>
            <a:r>
              <a:rPr lang="cs-CZ" sz="2400" dirty="0" err="1" smtClean="0"/>
              <a:t>three</a:t>
            </a:r>
            <a:r>
              <a:rPr lang="cs-CZ" sz="2400" dirty="0" smtClean="0"/>
              <a:t>? …………………………………………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42354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FF99"/>
          </a:solidFill>
        </p:spPr>
        <p:txBody>
          <a:bodyPr>
            <a:norm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/>
              <a:t> </a:t>
            </a:r>
            <a:r>
              <a:rPr lang="cs-CZ" sz="3600" dirty="0" smtClean="0"/>
              <a:t>TV </a:t>
            </a:r>
            <a:r>
              <a:rPr lang="cs-CZ" sz="3600" dirty="0" err="1" smtClean="0"/>
              <a:t>programme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it</a:t>
            </a:r>
            <a:r>
              <a:rPr lang="cs-CZ" sz="3600" dirty="0" smtClean="0"/>
              <a:t>? Do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like</a:t>
            </a:r>
            <a:r>
              <a:rPr lang="cs-CZ" sz="3600" dirty="0" smtClean="0"/>
              <a:t> </a:t>
            </a:r>
            <a:r>
              <a:rPr lang="cs-CZ" sz="3600" dirty="0" err="1" smtClean="0"/>
              <a:t>it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pic>
        <p:nvPicPr>
          <p:cNvPr id="1027" name="Picture 3" descr="C:\Users\ProchazkovaE\AppData\Local\Microsoft\Windows\Temporary Internet Files\Content.IE5\TLWFA20Q\MC9003571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83" y="1710291"/>
            <a:ext cx="1654150" cy="1917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OJV14C8I\MC9003244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37" y="3719154"/>
            <a:ext cx="1287242" cy="927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TLWFA20Q\MC9002318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02" y="4757529"/>
            <a:ext cx="1724756" cy="1818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TN3PGN12\MC9003111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303" y="1710291"/>
            <a:ext cx="1068019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3608128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VA2H4KKW\MC90043323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700" y="5018774"/>
            <a:ext cx="1557391" cy="1557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09179" y="2442037"/>
            <a:ext cx="2565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2496037"/>
            <a:ext cx="2565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48419" y="4572863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……………………..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93567" y="4091319"/>
            <a:ext cx="2565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46268" y="6223410"/>
            <a:ext cx="1771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86857" y="6130253"/>
            <a:ext cx="16129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835188" y="5769054"/>
            <a:ext cx="2565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96430" y="4579063"/>
            <a:ext cx="16129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76284" y="2944319"/>
            <a:ext cx="16129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00192" y="4091319"/>
            <a:ext cx="2565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410765" y="5675897"/>
            <a:ext cx="2565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205922" y="2944319"/>
            <a:ext cx="1771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2972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230</Words>
  <Application>Microsoft Office PowerPoint</Application>
  <PresentationFormat>Předvádění na obrazovce (4:3)</PresentationFormat>
  <Paragraphs>48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Televizní program(kanál) – TV channel </vt:lpstr>
      <vt:lpstr>What TV programme is it? Do you like it?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62</cp:revision>
  <dcterms:created xsi:type="dcterms:W3CDTF">2011-08-21T15:31:45Z</dcterms:created>
  <dcterms:modified xsi:type="dcterms:W3CDTF">2011-12-17T16:55:08Z</dcterms:modified>
</cp:coreProperties>
</file>