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20"/>
  </p:notesMasterIdLst>
  <p:handoutMasterIdLst>
    <p:handoutMasterId r:id="rId21"/>
  </p:handoutMasterIdLst>
  <p:sldIdLst>
    <p:sldId id="261" r:id="rId2"/>
    <p:sldId id="259" r:id="rId3"/>
    <p:sldId id="289" r:id="rId4"/>
    <p:sldId id="260" r:id="rId5"/>
    <p:sldId id="274" r:id="rId6"/>
    <p:sldId id="275" r:id="rId7"/>
    <p:sldId id="265" r:id="rId8"/>
    <p:sldId id="290" r:id="rId9"/>
    <p:sldId id="278" r:id="rId10"/>
    <p:sldId id="266" r:id="rId11"/>
    <p:sldId id="267" r:id="rId12"/>
    <p:sldId id="269" r:id="rId13"/>
    <p:sldId id="284" r:id="rId14"/>
    <p:sldId id="270" r:id="rId15"/>
    <p:sldId id="283" r:id="rId16"/>
    <p:sldId id="285" r:id="rId17"/>
    <p:sldId id="286" r:id="rId18"/>
    <p:sldId id="28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1176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52796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73849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77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hl=cs&amp;sa=X&amp;tbo=d&amp;biw=1366&amp;bih=673&amp;tbm=isch&amp;tbnid=5YzYuR4A6qHIlM:&amp;imgrefurl=http://www.biolib.cz/cz/taxonimage/id76486/%3Ftaxonid%3D43592&amp;docid=pr_AHMaaeYvYsM&amp;imgurl=http://www.biolib.cz/IMG/GAL/76486.jpg&amp;w=750&amp;h=500&amp;ei=m_PJUJHPG4aB4gSEtYGIAw&amp;zoom=1&amp;iact=hc&amp;vpx=474&amp;vpy=130&amp;dur=1905&amp;hovh=183&amp;hovw=275&amp;tx=128&amp;ty=107&amp;sig=113471310765819132673&amp;page=1&amp;tbnh=139&amp;tbnw=213&amp;start=0&amp;ndsp=26&amp;ved=1t:429,r:2,s:0,i:89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šestý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žahavci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smtClean="0"/>
              <a:t> </a:t>
            </a:r>
            <a:r>
              <a:rPr lang="cs-CZ" dirty="0" err="1" smtClean="0"/>
              <a:t>Mgr.Knedlová</a:t>
            </a:r>
            <a:r>
              <a:rPr lang="cs-CZ" dirty="0" smtClean="0"/>
              <a:t> </a:t>
            </a:r>
            <a:r>
              <a:rPr lang="cs-CZ" dirty="0" smtClean="0"/>
              <a:t>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V/2 Inovace a zkvalitnění výuky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Koráli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Žijí v koloniích </a:t>
            </a:r>
            <a:r>
              <a:rPr lang="cs-CZ" dirty="0" err="1" smtClean="0"/>
              <a:t>přisedle</a:t>
            </a:r>
            <a:r>
              <a:rPr lang="cs-CZ" dirty="0" smtClean="0"/>
              <a:t> </a:t>
            </a:r>
            <a:r>
              <a:rPr lang="cs-CZ" dirty="0" smtClean="0"/>
              <a:t>na mořském dně</a:t>
            </a:r>
          </a:p>
          <a:p>
            <a:r>
              <a:rPr lang="cs-CZ" dirty="0" smtClean="0"/>
              <a:t>Jedinec – polyp</a:t>
            </a:r>
          </a:p>
          <a:p>
            <a:r>
              <a:rPr lang="cs-CZ" dirty="0" smtClean="0"/>
              <a:t>Ve svých tělech tvoří vápenaté kostry – korálové útesy,ostrovy – atoly</a:t>
            </a:r>
          </a:p>
          <a:p>
            <a:r>
              <a:rPr lang="cs-CZ" dirty="0" smtClean="0"/>
              <a:t>Množí se pučením – nový jedinec se neodděluje</a:t>
            </a:r>
          </a:p>
          <a:p>
            <a:r>
              <a:rPr lang="cs-CZ" dirty="0" smtClean="0"/>
              <a:t>Z: korál červený - korálky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Ničení korálových útesů: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a/ nadměrným rybolovem</a:t>
            </a:r>
          </a:p>
          <a:p>
            <a:r>
              <a:rPr lang="cs-CZ" dirty="0" smtClean="0"/>
              <a:t>b/ znečištěním vody</a:t>
            </a:r>
          </a:p>
          <a:p>
            <a:r>
              <a:rPr lang="cs-CZ" dirty="0" smtClean="0"/>
              <a:t>c/ vzrůstem hladiny moře</a:t>
            </a:r>
          </a:p>
          <a:p>
            <a:r>
              <a:rPr lang="cs-CZ" dirty="0" smtClean="0"/>
              <a:t>d/ hvězdicemi – „ trnitá koruna „</a:t>
            </a:r>
          </a:p>
          <a:p>
            <a:r>
              <a:rPr lang="cs-CZ" dirty="0" smtClean="0"/>
              <a:t>e/ změnami v mořských proudech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1625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692696"/>
            <a:ext cx="5076056" cy="5076056"/>
          </a:xfrm>
        </p:spPr>
      </p:pic>
      <p:sp>
        <p:nvSpPr>
          <p:cNvPr id="8" name="Obdélník 7"/>
          <p:cNvSpPr/>
          <p:nvPr/>
        </p:nvSpPr>
        <p:spPr>
          <a:xfrm>
            <a:off x="2483768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http://cs.wikipedia.org/wiki/Soubor:GreatBarrierReef-EO.JPG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10626"/>
            <a:ext cx="4176464" cy="5568619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483768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http://cs.wikipedia.org/wiki/Soubor:Blue_Linckia_Starfish.JPG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285" y="404664"/>
            <a:ext cx="7739635" cy="568863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274022" y="60932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http://cs.wikipedia.org/wiki/Soubor:Trachyphyllia_Prague_2011_1.jpg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4617" y="240180"/>
            <a:ext cx="4486275" cy="571500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232036" y="60932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http://cs.wikipedia.org/wiki/Soubor:Crown_of_thorms_starfish.jpg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7789577" cy="5345597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297978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http://cs.wikipedia.org/wiki/Soubor:Charonia_lampas_capax.JPG</a:t>
            </a:r>
          </a:p>
        </p:txBody>
      </p:sp>
    </p:spTree>
    <p:extLst>
      <p:ext uri="{BB962C8B-B14F-4D97-AF65-F5344CB8AC3E}">
        <p14:creationId xmlns:p14="http://schemas.microsoft.com/office/powerpoint/2010/main" val="2823709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093" y="1124744"/>
            <a:ext cx="6895669" cy="451666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317928" y="609329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http://cs.wikipedia.org/wiki/Soubor:Mvey0290.jpg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960" y="1412776"/>
            <a:ext cx="5196408" cy="384859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483768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http://cs.wikipedia.org/wiki/Soubor:Coral_atoll_formation_animation.gif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404664"/>
            <a:ext cx="4523800" cy="5373340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771800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http://cs.wikipedia.org/wiki/Soubor:Iciligorgia_schrammi.jpg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Medúzy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Zvonovitý, zploštělý tvar vyplněný rosolem – 98% vody</a:t>
            </a:r>
          </a:p>
          <a:p>
            <a:r>
              <a:rPr lang="cs-CZ" dirty="0" smtClean="0"/>
              <a:t>Ústa na spodní straně, láčka, na okraji disku smysly a chapadla</a:t>
            </a:r>
          </a:p>
          <a:p>
            <a:r>
              <a:rPr lang="cs-CZ" dirty="0" smtClean="0"/>
              <a:t>Medúza vlasatá – tělo 2 m , chapadla 37 m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761580"/>
            <a:ext cx="6881642" cy="5161229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555776" y="6237312"/>
            <a:ext cx="45335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http://cs.wikipedia.org/wiki/Soubor:Jellyfish2.jpg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Medúzka</a:t>
            </a:r>
            <a:r>
              <a:rPr lang="cs-CZ" dirty="0" smtClean="0"/>
              <a:t> </a:t>
            </a:r>
            <a:r>
              <a:rPr lang="cs-CZ" dirty="0" smtClean="0"/>
              <a:t>sladkovodní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 rot="10800000" flipV="1">
            <a:off x="1043608" y="3140968"/>
            <a:ext cx="7643192" cy="30243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hlinkClick r:id="rId2"/>
              </a:rPr>
              <a:t>http://www.google.cz/imgres?hl=cs&amp;sa=X&amp;tbo=d&amp;biw=1366&amp;bih=673&amp;tbm=isch&amp;tbnid=5YzYuR4A6qHIlM:&amp;imgrefurl=http://www.biolib.cz/cz/taxonimage/id76486/%3Ftaxonid%3D43592&amp;docid=pr_AHMaaeYvYsM&amp;imgurl=http://www.biolib.cz/IMG/GAL/76486.jpg&amp;w=750&amp;h=500&amp;ei=m_PJUJHPG4aB4gSEtYGIAw&amp;zoom=1&amp;iact=hc&amp;vpx=474&amp;vpy=130&amp;dur=1905&amp;hovh=183&amp;hovw=275&amp;tx=128&amp;ty=107&amp;sig=113471310765819132673&amp;page=1&amp;tbnh=139&amp;tbnw=213&amp;start=0&amp;ndsp=26&amp;ved=1t:429,r:2,s:0,i:89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Sasanky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Žijí na mořském dně</a:t>
            </a:r>
          </a:p>
          <a:p>
            <a:r>
              <a:rPr lang="cs-CZ" dirty="0" smtClean="0"/>
              <a:t>Kolem úst mnoho žahavých ramen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4974" y="548680"/>
            <a:ext cx="3565571" cy="508518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411760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http://cs.wikipedia.org/wiki/Soubor:Haeckel_Actiniae.jpg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25.2.2011</a:t>
            </a:r>
          </a:p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392" y="692696"/>
            <a:ext cx="6336736" cy="502077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2411760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http://cs.wikipedia.org/wiki/Soubor:Pagurus_bernhardus.jpg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přírodopisu Fraus pro základní 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9317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315</TotalTime>
  <Words>304</Words>
  <Application>Microsoft Office PowerPoint</Application>
  <PresentationFormat>Předvádění na obrazovce (4:3)</PresentationFormat>
  <Paragraphs>101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Jmění</vt:lpstr>
      <vt:lpstr>Základní škola a mateřská škola Staré Město   Interaktivní škola pro žáka 21.století</vt:lpstr>
      <vt:lpstr>Koráli</vt:lpstr>
      <vt:lpstr>Ničení korálových útesů: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Medúzy</vt:lpstr>
      <vt:lpstr>Prezentace aplikace PowerPoint</vt:lpstr>
      <vt:lpstr>Medúzka sladkovodní</vt:lpstr>
      <vt:lpstr>Sasanky</vt:lpstr>
      <vt:lpstr>Prezentace aplikace PowerPoint</vt:lpstr>
      <vt:lpstr>Prezentace aplikace PowerPoint</vt:lpstr>
      <vt:lpstr>Odkazy: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Světlana Knedlová</cp:lastModifiedBy>
  <cp:revision>36</cp:revision>
  <dcterms:created xsi:type="dcterms:W3CDTF">2010-07-04T09:26:34Z</dcterms:created>
  <dcterms:modified xsi:type="dcterms:W3CDTF">2012-12-13T15:38:43Z</dcterms:modified>
</cp:coreProperties>
</file>