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64" r:id="rId4"/>
    <p:sldId id="266" r:id="rId5"/>
    <p:sldId id="265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Eva Procházková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VY_22_INOVACE_31_Volný čas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Volný čas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Eva Procházková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VY_22_INOVACE_31_Volný čas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Volný čas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0CEA8C-4BCE-4ED7-9B69-E970A9D800B4}" type="datetimeFigureOut">
              <a:rPr lang="cs-CZ" smtClean="0"/>
              <a:t>18.12.2011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EAC327-D8D9-4144-9BF6-F3177C8DF0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64214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18.12.2011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6.jpeg"/><Relationship Id="rId5" Type="http://schemas.openxmlformats.org/officeDocument/2006/relationships/image" Target="../media/image5.gif"/><Relationship Id="rId4" Type="http://schemas.openxmlformats.org/officeDocument/2006/relationships/image" Target="../media/image4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42186825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mtClean="0"/>
              <a:t>  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456363" y="1556792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 smtClean="0"/>
              <a:t>Materiál je určený pro žáky 4. ročníku, pro výuku anglického jazyka</a:t>
            </a:r>
          </a:p>
          <a:p>
            <a:r>
              <a:rPr lang="cs-CZ" sz="2800" dirty="0" smtClean="0"/>
              <a:t>Prezentace na interaktivní tabuli</a:t>
            </a:r>
          </a:p>
          <a:p>
            <a:r>
              <a:rPr lang="cs-CZ" sz="2800" dirty="0" smtClean="0"/>
              <a:t>Prezentace je určena pro výklad nové slovní zásoby a společnou práci s učitelem</a:t>
            </a:r>
          </a:p>
          <a:p>
            <a:r>
              <a:rPr lang="cs-CZ" sz="2800" dirty="0" smtClean="0"/>
              <a:t>Pomůcky: interaktivní pero, fixy na interaktivní tabuli</a:t>
            </a:r>
          </a:p>
          <a:p>
            <a:r>
              <a:rPr lang="cs-CZ" sz="2800" dirty="0" smtClean="0"/>
              <a:t>Inovace: interaktivní způsob učení, hlasité opakování slovíček</a:t>
            </a:r>
          </a:p>
          <a:p>
            <a:r>
              <a:rPr lang="cs-CZ" sz="2800" dirty="0" smtClean="0"/>
              <a:t>Metodické pokyny: hlasité opakování slovíček, připojování obrázků </a:t>
            </a:r>
            <a:r>
              <a:rPr lang="cs-CZ" sz="2800" smtClean="0"/>
              <a:t>k textu</a:t>
            </a:r>
            <a:endParaRPr lang="cs-CZ" sz="2800" dirty="0"/>
          </a:p>
          <a:p>
            <a:endParaRPr lang="cs-CZ" sz="28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5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Můj volný čas – My free </a:t>
            </a:r>
            <a:r>
              <a:rPr lang="cs-CZ" dirty="0" err="1" smtClean="0">
                <a:solidFill>
                  <a:schemeClr val="bg1"/>
                </a:solidFill>
              </a:rPr>
              <a:t>time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solidFill>
            <a:schemeClr val="accent6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marL="0" indent="0" algn="r">
              <a:buNone/>
            </a:pPr>
            <a:r>
              <a:rPr lang="cs-CZ" sz="2400" dirty="0" smtClean="0">
                <a:cs typeface="Times New Roman" pitchFamily="18" charset="0"/>
              </a:rPr>
              <a:t>volný čas</a:t>
            </a:r>
          </a:p>
          <a:p>
            <a:pPr marL="0" indent="0" algn="r">
              <a:buNone/>
            </a:pPr>
            <a:r>
              <a:rPr lang="cs-CZ" sz="2400" dirty="0" smtClean="0">
                <a:cs typeface="Times New Roman" pitchFamily="18" charset="0"/>
              </a:rPr>
              <a:t>dívám se na televizi</a:t>
            </a:r>
          </a:p>
          <a:p>
            <a:pPr marL="0" indent="0" algn="r">
              <a:buNone/>
            </a:pPr>
            <a:r>
              <a:rPr lang="cs-CZ" sz="2400" dirty="0" smtClean="0">
                <a:cs typeface="Times New Roman" pitchFamily="18" charset="0"/>
              </a:rPr>
              <a:t>čtu si </a:t>
            </a:r>
          </a:p>
          <a:p>
            <a:pPr marL="0" indent="0" algn="r">
              <a:buNone/>
            </a:pPr>
            <a:r>
              <a:rPr lang="cs-CZ" sz="2400" dirty="0" smtClean="0">
                <a:cs typeface="Times New Roman" pitchFamily="18" charset="0"/>
              </a:rPr>
              <a:t>hraji volejbal</a:t>
            </a:r>
          </a:p>
          <a:p>
            <a:pPr marL="0" indent="0" algn="r">
              <a:buNone/>
            </a:pPr>
            <a:r>
              <a:rPr lang="cs-CZ" sz="2400" dirty="0" smtClean="0">
                <a:cs typeface="Times New Roman" pitchFamily="18" charset="0"/>
              </a:rPr>
              <a:t>hraji stolní tenis</a:t>
            </a:r>
          </a:p>
          <a:p>
            <a:pPr marL="0" indent="0" algn="r">
              <a:buNone/>
            </a:pPr>
            <a:r>
              <a:rPr lang="cs-CZ" sz="2400" dirty="0" smtClean="0">
                <a:cs typeface="Times New Roman" pitchFamily="18" charset="0"/>
              </a:rPr>
              <a:t>hraji lední hokej</a:t>
            </a:r>
          </a:p>
          <a:p>
            <a:pPr marL="0" indent="0" algn="r">
              <a:buNone/>
            </a:pPr>
            <a:r>
              <a:rPr lang="cs-CZ" sz="2400" dirty="0" smtClean="0">
                <a:cs typeface="Times New Roman" pitchFamily="18" charset="0"/>
              </a:rPr>
              <a:t>jezdím na kole</a:t>
            </a:r>
          </a:p>
          <a:p>
            <a:pPr marL="0" indent="0" algn="r">
              <a:buNone/>
            </a:pPr>
            <a:r>
              <a:rPr lang="cs-CZ" sz="2400" dirty="0" smtClean="0">
                <a:cs typeface="Times New Roman" pitchFamily="18" charset="0"/>
              </a:rPr>
              <a:t>jezdím na koni</a:t>
            </a:r>
            <a:endParaRPr lang="cs-CZ" sz="2400" dirty="0"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free </a:t>
            </a:r>
            <a:r>
              <a:rPr lang="cs-CZ" sz="2400" dirty="0" err="1" smtClean="0"/>
              <a:t>time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I </a:t>
            </a:r>
            <a:r>
              <a:rPr lang="cs-CZ" sz="2400" dirty="0" err="1" smtClean="0"/>
              <a:t>watch</a:t>
            </a:r>
            <a:r>
              <a:rPr lang="cs-CZ" sz="2400" dirty="0" smtClean="0"/>
              <a:t> TV</a:t>
            </a:r>
          </a:p>
          <a:p>
            <a:pPr marL="0" indent="0">
              <a:buNone/>
            </a:pPr>
            <a:r>
              <a:rPr lang="cs-CZ" sz="2400" dirty="0" smtClean="0"/>
              <a:t>I </a:t>
            </a:r>
            <a:r>
              <a:rPr lang="cs-CZ" sz="2400" dirty="0" err="1" smtClean="0"/>
              <a:t>read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I play </a:t>
            </a:r>
            <a:r>
              <a:rPr lang="cs-CZ" sz="2400" dirty="0" err="1" smtClean="0"/>
              <a:t>volleyball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I play table </a:t>
            </a:r>
            <a:r>
              <a:rPr lang="cs-CZ" sz="2400" dirty="0" err="1" smtClean="0"/>
              <a:t>tennis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I play </a:t>
            </a:r>
            <a:r>
              <a:rPr lang="cs-CZ" sz="2400" dirty="0" err="1" smtClean="0"/>
              <a:t>ice</a:t>
            </a:r>
            <a:r>
              <a:rPr lang="cs-CZ" sz="2400" dirty="0" smtClean="0"/>
              <a:t> </a:t>
            </a:r>
            <a:r>
              <a:rPr lang="cs-CZ" sz="2400" dirty="0" err="1" smtClean="0"/>
              <a:t>hockey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I </a:t>
            </a:r>
            <a:r>
              <a:rPr lang="cs-CZ" sz="2400" dirty="0" err="1" smtClean="0"/>
              <a:t>ride</a:t>
            </a:r>
            <a:r>
              <a:rPr lang="cs-CZ" sz="2400" dirty="0" smtClean="0"/>
              <a:t> a bike</a:t>
            </a:r>
          </a:p>
          <a:p>
            <a:pPr marL="0" indent="0">
              <a:buNone/>
            </a:pPr>
            <a:r>
              <a:rPr lang="cs-CZ" sz="2400" dirty="0" smtClean="0"/>
              <a:t>I </a:t>
            </a:r>
            <a:r>
              <a:rPr lang="cs-CZ" sz="2400" dirty="0" err="1" smtClean="0"/>
              <a:t>ride</a:t>
            </a:r>
            <a:r>
              <a:rPr lang="cs-CZ" sz="2400" dirty="0" smtClean="0"/>
              <a:t> a </a:t>
            </a:r>
            <a:r>
              <a:rPr lang="cs-CZ" sz="2400" dirty="0" err="1" smtClean="0"/>
              <a:t>horse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9949358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2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7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build="p" animBg="1"/>
      <p:bldP spid="6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solidFill>
            <a:schemeClr val="accent6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marL="0" indent="0" algn="r">
              <a:buNone/>
            </a:pPr>
            <a:r>
              <a:rPr lang="cs-CZ" sz="2400" dirty="0" smtClean="0"/>
              <a:t>chodím nakupovat</a:t>
            </a:r>
          </a:p>
          <a:p>
            <a:pPr marL="0" indent="0" algn="r">
              <a:buNone/>
            </a:pPr>
            <a:r>
              <a:rPr lang="cs-CZ" sz="2400" dirty="0" smtClean="0"/>
              <a:t>chodím plavat</a:t>
            </a:r>
          </a:p>
          <a:p>
            <a:pPr marL="0" indent="0" algn="r">
              <a:buNone/>
            </a:pPr>
            <a:r>
              <a:rPr lang="cs-CZ" sz="2400" dirty="0" smtClean="0"/>
              <a:t>chodím na ryby</a:t>
            </a:r>
          </a:p>
          <a:p>
            <a:pPr marL="0" indent="0" algn="r">
              <a:buNone/>
            </a:pPr>
            <a:r>
              <a:rPr lang="cs-CZ" sz="2400" dirty="0" smtClean="0"/>
              <a:t>chodím běhat</a:t>
            </a:r>
          </a:p>
          <a:p>
            <a:pPr marL="0" indent="0" algn="r">
              <a:buNone/>
            </a:pPr>
            <a:r>
              <a:rPr lang="cs-CZ" sz="2400" dirty="0" smtClean="0"/>
              <a:t>chodím bruslit</a:t>
            </a:r>
          </a:p>
          <a:p>
            <a:pPr marL="0" indent="0" algn="r">
              <a:buNone/>
            </a:pPr>
            <a:r>
              <a:rPr lang="cs-CZ" sz="2400" dirty="0" smtClean="0"/>
              <a:t>spím</a:t>
            </a:r>
          </a:p>
          <a:p>
            <a:pPr marL="0" indent="0" algn="r">
              <a:buNone/>
            </a:pPr>
            <a:r>
              <a:rPr lang="cs-CZ" sz="2400" dirty="0" smtClean="0"/>
              <a:t>poslouchám hudbu</a:t>
            </a: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I go shopping</a:t>
            </a:r>
          </a:p>
          <a:p>
            <a:pPr marL="0" indent="0">
              <a:buNone/>
            </a:pPr>
            <a:r>
              <a:rPr lang="cs-CZ" sz="2400" dirty="0" smtClean="0"/>
              <a:t>I go </a:t>
            </a:r>
            <a:r>
              <a:rPr lang="cs-CZ" sz="2400" dirty="0" err="1" smtClean="0"/>
              <a:t>swimming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I go </a:t>
            </a:r>
            <a:r>
              <a:rPr lang="cs-CZ" sz="2400" dirty="0" err="1" smtClean="0"/>
              <a:t>fishing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I go </a:t>
            </a:r>
            <a:r>
              <a:rPr lang="cs-CZ" sz="2400" dirty="0" err="1" smtClean="0"/>
              <a:t>running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I go </a:t>
            </a:r>
            <a:r>
              <a:rPr lang="cs-CZ" sz="2400" dirty="0" err="1" smtClean="0"/>
              <a:t>skating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I </a:t>
            </a:r>
            <a:r>
              <a:rPr lang="cs-CZ" sz="2400" dirty="0" err="1" smtClean="0"/>
              <a:t>sleep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I listen to music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9773065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6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1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6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1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4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85000"/>
            </a:schemeClr>
          </a:solidFill>
        </p:spPr>
        <p:txBody>
          <a:bodyPr>
            <a:normAutofit fontScale="90000"/>
          </a:bodyPr>
          <a:lstStyle/>
          <a:p>
            <a:r>
              <a:rPr lang="cs-CZ" sz="3600" b="1" dirty="0" smtClean="0"/>
              <a:t>Co děláváš ve volném čase?</a:t>
            </a:r>
            <a:br>
              <a:rPr lang="cs-CZ" sz="3600" b="1" dirty="0" smtClean="0"/>
            </a:br>
            <a:r>
              <a:rPr lang="cs-CZ" sz="3600" b="1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What</a:t>
            </a:r>
            <a:r>
              <a:rPr lang="cs-CZ" sz="36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do </a:t>
            </a:r>
            <a:r>
              <a:rPr lang="cs-CZ" sz="3600" b="1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you</a:t>
            </a:r>
            <a:r>
              <a:rPr lang="cs-CZ" sz="36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do in </a:t>
            </a:r>
            <a:r>
              <a:rPr lang="cs-CZ" sz="3600" b="1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your</a:t>
            </a:r>
            <a:r>
              <a:rPr lang="cs-CZ" sz="36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free </a:t>
            </a:r>
            <a:r>
              <a:rPr lang="cs-CZ" sz="3600" b="1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time</a:t>
            </a:r>
            <a:r>
              <a:rPr lang="cs-CZ" sz="36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?</a:t>
            </a:r>
            <a:endParaRPr lang="cs-CZ" sz="36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1026" name="Picture 2" descr="C:\Users\ProchazkovaE\AppData\Local\Microsoft\Windows\Temporary Internet Files\Content.IE5\MMHF5AC4\MC900439937[1].wmf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5157192"/>
            <a:ext cx="1110258" cy="13593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rochazkovaE\AppData\Local\Microsoft\Windows\Temporary Internet Files\Content.IE5\O5OWQL3P\MC90043604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068960"/>
            <a:ext cx="1372419" cy="1455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rochazkovaE\AppData\Local\Microsoft\Windows\Temporary Internet Files\Content.IE5\R6TMH8UR\MC90044052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3369" y="5157192"/>
            <a:ext cx="1828800" cy="1292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rochazkovaE\AppData\Local\Microsoft\Windows\Temporary Internet Files\Content.IE5\VA2H4KKW\MM900303478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095" y="1124744"/>
            <a:ext cx="1416743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ProchazkovaE\AppData\Local\Microsoft\Windows\Temporary Internet Files\Content.IE5\O5OWQL3P\MP900422199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2340" y="3501008"/>
            <a:ext cx="1174440" cy="1174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ProchazkovaE\AppData\Local\Microsoft\Windows\Temporary Internet Files\Content.IE5\O5OWQL3P\MC90028598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8477" y="1484784"/>
            <a:ext cx="1782166" cy="1825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519624" y="2665970"/>
            <a:ext cx="220746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I listen to music.</a:t>
            </a:r>
            <a:endParaRPr lang="cs-CZ" sz="24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968997" y="3270175"/>
            <a:ext cx="10679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I </a:t>
            </a:r>
            <a:r>
              <a:rPr lang="cs-CZ" sz="24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sleep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.</a:t>
            </a:r>
            <a:endParaRPr lang="cs-CZ" sz="24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806678" y="4029435"/>
            <a:ext cx="16587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I go </a:t>
            </a:r>
            <a:r>
              <a:rPr lang="cs-CZ" sz="24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skating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.</a:t>
            </a:r>
            <a:endParaRPr lang="cs-CZ" sz="24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540451" y="1916831"/>
            <a:ext cx="19250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I go shopping.</a:t>
            </a:r>
            <a:endParaRPr lang="cs-CZ" sz="24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806678" y="5702469"/>
            <a:ext cx="16044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I go </a:t>
            </a:r>
            <a:r>
              <a:rPr lang="cs-CZ" sz="24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fishing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.</a:t>
            </a:r>
            <a:endParaRPr lang="cs-CZ" sz="24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641880" y="4916472"/>
            <a:ext cx="21714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I play </a:t>
            </a:r>
            <a:r>
              <a:rPr lang="cs-CZ" sz="2400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volleyball</a:t>
            </a: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.</a:t>
            </a:r>
            <a:endParaRPr lang="cs-CZ" sz="24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38329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/>
      <p:bldP spid="15" grpId="0"/>
      <p:bldP spid="16" grpId="0"/>
      <p:bldP spid="17" grpId="0"/>
      <p:bldP spid="18" grpId="0"/>
      <p:bldP spid="1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http://microsoft.com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345</TotalTime>
  <Words>210</Words>
  <Application>Microsoft Office PowerPoint</Application>
  <PresentationFormat>Předvádění na obrazovce (4:3)</PresentationFormat>
  <Paragraphs>53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Můj volný čas – My free time</vt:lpstr>
      <vt:lpstr>Prezentace aplikace PowerPoint</vt:lpstr>
      <vt:lpstr>Co děláváš ve volném čase? What do you do in your free time?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Procházková Eva</cp:lastModifiedBy>
  <cp:revision>59</cp:revision>
  <dcterms:created xsi:type="dcterms:W3CDTF">2011-08-21T15:31:45Z</dcterms:created>
  <dcterms:modified xsi:type="dcterms:W3CDTF">2011-12-18T15:24:52Z</dcterms:modified>
</cp:coreProperties>
</file>