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VY_22_INOVACE_32_Volný čas - otázky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Volný čas - otázky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VY_22_INOVACE_32_Volný čas - otázky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Volný čas - otázky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 vhodné odpovědi dle vzoru. Slouží k procvičení slovní zásoby a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30268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doplňují vhodné odpovědi dle vzoru. Slouží k procvičení slovní zásoby a pravopisu.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74820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 vhodné odpovědi. Slouží k procvičení krátkých odpovědí : </a:t>
            </a:r>
            <a:r>
              <a:rPr lang="cs-CZ" dirty="0" err="1" smtClean="0"/>
              <a:t>Yes</a:t>
            </a:r>
            <a:r>
              <a:rPr lang="cs-CZ" dirty="0" smtClean="0"/>
              <a:t>,</a:t>
            </a:r>
            <a:r>
              <a:rPr lang="cs-CZ" baseline="0" dirty="0" smtClean="0"/>
              <a:t> I do / No, I </a:t>
            </a:r>
            <a:r>
              <a:rPr lang="cs-CZ" baseline="0" dirty="0" err="1" smtClean="0"/>
              <a:t>don‘t</a:t>
            </a:r>
            <a:r>
              <a:rPr lang="cs-CZ" baseline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211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4085338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4.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je určena k procvičení slovní zásoby a společnou práci s učitelem, další část lze využít pro samostatnou práci žáků jako pracovní list</a:t>
            </a:r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učení, hlasité opakování otázek</a:t>
            </a:r>
          </a:p>
          <a:p>
            <a:r>
              <a:rPr lang="cs-CZ" sz="2800" dirty="0" smtClean="0"/>
              <a:t>Metodické pokyny: hlasité opakování otázek,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doplňování odpovědí na dané otázky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err="1" smtClean="0">
                <a:solidFill>
                  <a:srgbClr val="FFFF00"/>
                </a:solidFill>
              </a:rPr>
              <a:t>What</a:t>
            </a:r>
            <a:r>
              <a:rPr lang="cs-CZ" sz="4000" dirty="0" smtClean="0">
                <a:solidFill>
                  <a:srgbClr val="FFFF00"/>
                </a:solidFill>
              </a:rPr>
              <a:t> do </a:t>
            </a:r>
            <a:r>
              <a:rPr lang="cs-CZ" sz="4000" dirty="0" err="1" smtClean="0">
                <a:solidFill>
                  <a:srgbClr val="FFFF00"/>
                </a:solidFill>
              </a:rPr>
              <a:t>you</a:t>
            </a:r>
            <a:r>
              <a:rPr lang="cs-CZ" sz="4000" dirty="0" smtClean="0">
                <a:solidFill>
                  <a:srgbClr val="FFFF00"/>
                </a:solidFill>
              </a:rPr>
              <a:t> do in </a:t>
            </a:r>
            <a:r>
              <a:rPr lang="cs-CZ" sz="4000" dirty="0" err="1" smtClean="0">
                <a:solidFill>
                  <a:srgbClr val="FFFF00"/>
                </a:solidFill>
              </a:rPr>
              <a:t>your</a:t>
            </a:r>
            <a:r>
              <a:rPr lang="cs-CZ" sz="4000" dirty="0" smtClean="0">
                <a:solidFill>
                  <a:srgbClr val="FFFF00"/>
                </a:solidFill>
              </a:rPr>
              <a:t> free </a:t>
            </a:r>
            <a:r>
              <a:rPr lang="cs-CZ" sz="4000" dirty="0" err="1" smtClean="0">
                <a:solidFill>
                  <a:srgbClr val="FFFF00"/>
                </a:solidFill>
              </a:rPr>
              <a:t>time</a:t>
            </a:r>
            <a:r>
              <a:rPr lang="cs-CZ" sz="4000" dirty="0" smtClean="0">
                <a:solidFill>
                  <a:srgbClr val="FFFF00"/>
                </a:solidFill>
              </a:rPr>
              <a:t>?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do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do on </a:t>
            </a:r>
            <a:r>
              <a:rPr lang="cs-CZ" sz="2400" dirty="0" err="1">
                <a:solidFill>
                  <a:schemeClr val="accent4">
                    <a:lumMod val="75000"/>
                  </a:schemeClr>
                </a:solidFill>
              </a:rPr>
              <a:t>M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ondays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 smtClean="0"/>
              <a:t>     I play table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do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do on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Tuesdays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………………………………………………...</a:t>
            </a:r>
          </a:p>
          <a:p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do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do on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Wednesdays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………………………………………………….</a:t>
            </a:r>
          </a:p>
          <a:p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do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do on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Thursdays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………………………………………………….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91641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do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do on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Fridays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………………………………………………..</a:t>
            </a:r>
          </a:p>
          <a:p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do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do on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Saturdays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…………………………………………………</a:t>
            </a:r>
          </a:p>
          <a:p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do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do on </a:t>
            </a:r>
            <a:r>
              <a:rPr lang="cs-CZ" sz="2400" dirty="0" err="1" smtClean="0">
                <a:solidFill>
                  <a:schemeClr val="accent4">
                    <a:lumMod val="75000"/>
                  </a:schemeClr>
                </a:solidFill>
              </a:rPr>
              <a:t>Sundays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………………………………………………… </a:t>
            </a: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err="1" smtClean="0">
                <a:solidFill>
                  <a:srgbClr val="FFFF00"/>
                </a:solidFill>
              </a:rPr>
              <a:t>What</a:t>
            </a:r>
            <a:r>
              <a:rPr lang="cs-CZ" sz="4000" dirty="0" smtClean="0">
                <a:solidFill>
                  <a:srgbClr val="FFFF00"/>
                </a:solidFill>
              </a:rPr>
              <a:t> do </a:t>
            </a:r>
            <a:r>
              <a:rPr lang="cs-CZ" sz="4000" dirty="0" err="1" smtClean="0">
                <a:solidFill>
                  <a:srgbClr val="FFFF00"/>
                </a:solidFill>
              </a:rPr>
              <a:t>you</a:t>
            </a:r>
            <a:r>
              <a:rPr lang="cs-CZ" sz="4000" dirty="0" smtClean="0">
                <a:solidFill>
                  <a:srgbClr val="FFFF00"/>
                </a:solidFill>
              </a:rPr>
              <a:t> do in </a:t>
            </a:r>
            <a:r>
              <a:rPr lang="cs-CZ" sz="4000" dirty="0" err="1" smtClean="0">
                <a:solidFill>
                  <a:srgbClr val="FFFF00"/>
                </a:solidFill>
              </a:rPr>
              <a:t>your</a:t>
            </a:r>
            <a:r>
              <a:rPr lang="cs-CZ" sz="4000" dirty="0" smtClean="0">
                <a:solidFill>
                  <a:srgbClr val="FFFF00"/>
                </a:solidFill>
              </a:rPr>
              <a:t> free </a:t>
            </a:r>
            <a:r>
              <a:rPr lang="cs-CZ" sz="4000" dirty="0" err="1" smtClean="0">
                <a:solidFill>
                  <a:srgbClr val="FFFF00"/>
                </a:solidFill>
              </a:rPr>
              <a:t>time</a:t>
            </a:r>
            <a:r>
              <a:rPr lang="cs-CZ" sz="4000" dirty="0" smtClean="0">
                <a:solidFill>
                  <a:srgbClr val="FFFF00"/>
                </a:solidFill>
              </a:rPr>
              <a:t>?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8482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Odpověz:   </a:t>
            </a:r>
            <a:r>
              <a:rPr lang="cs-CZ" b="1" dirty="0" err="1" smtClean="0"/>
              <a:t>Yes</a:t>
            </a:r>
            <a:r>
              <a:rPr lang="cs-CZ" b="1" dirty="0" smtClean="0"/>
              <a:t>, I do/ No, I </a:t>
            </a:r>
            <a:r>
              <a:rPr lang="cs-CZ" b="1" dirty="0" err="1" smtClean="0"/>
              <a:t>don‘t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go </a:t>
            </a:r>
            <a:r>
              <a:rPr lang="cs-CZ" sz="2400" dirty="0" err="1" smtClean="0"/>
              <a:t>fishing</a:t>
            </a:r>
            <a:r>
              <a:rPr lang="cs-CZ" sz="2400" dirty="0" smtClean="0"/>
              <a:t> on </a:t>
            </a:r>
            <a:r>
              <a:rPr lang="cs-CZ" sz="2400" dirty="0" err="1" smtClean="0"/>
              <a:t>Mondays</a:t>
            </a:r>
            <a:r>
              <a:rPr lang="cs-CZ" sz="2400" dirty="0" smtClean="0"/>
              <a:t>?             ………………………………….</a:t>
            </a:r>
          </a:p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go </a:t>
            </a:r>
            <a:r>
              <a:rPr lang="cs-CZ" sz="2400" dirty="0" err="1" smtClean="0"/>
              <a:t>running</a:t>
            </a:r>
            <a:r>
              <a:rPr lang="cs-CZ" sz="2400" dirty="0" smtClean="0"/>
              <a:t> on </a:t>
            </a:r>
            <a:r>
              <a:rPr lang="cs-CZ" sz="2400" dirty="0" err="1" smtClean="0"/>
              <a:t>Tuesdays</a:t>
            </a:r>
            <a:r>
              <a:rPr lang="cs-CZ" sz="2400" dirty="0" smtClean="0"/>
              <a:t>?           …....................................</a:t>
            </a:r>
          </a:p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listen to music on </a:t>
            </a:r>
            <a:r>
              <a:rPr lang="cs-CZ" sz="2400" dirty="0" err="1" smtClean="0"/>
              <a:t>Wednesdays</a:t>
            </a:r>
            <a:r>
              <a:rPr lang="cs-CZ" sz="2400" dirty="0" smtClean="0"/>
              <a:t>? ……………………………….</a:t>
            </a:r>
          </a:p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sleep</a:t>
            </a:r>
            <a:r>
              <a:rPr lang="cs-CZ" sz="2400" dirty="0" smtClean="0"/>
              <a:t> </a:t>
            </a:r>
            <a:r>
              <a:rPr lang="cs-CZ" sz="2400" dirty="0" err="1" smtClean="0"/>
              <a:t>longer</a:t>
            </a:r>
            <a:r>
              <a:rPr lang="cs-CZ" sz="2400" dirty="0"/>
              <a:t> </a:t>
            </a:r>
            <a:r>
              <a:rPr lang="cs-CZ" sz="2400" dirty="0" smtClean="0"/>
              <a:t>on </a:t>
            </a:r>
            <a:r>
              <a:rPr lang="cs-CZ" sz="2400" dirty="0" err="1" smtClean="0"/>
              <a:t>Sundays</a:t>
            </a:r>
            <a:r>
              <a:rPr lang="cs-CZ" sz="2400" dirty="0" smtClean="0"/>
              <a:t>?         ………………………………….</a:t>
            </a:r>
          </a:p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play table </a:t>
            </a:r>
            <a:r>
              <a:rPr lang="cs-CZ" sz="2400" dirty="0" err="1" smtClean="0"/>
              <a:t>tennis</a:t>
            </a:r>
            <a:r>
              <a:rPr lang="cs-CZ" sz="2400" dirty="0" smtClean="0"/>
              <a:t> in </a:t>
            </a:r>
            <a:r>
              <a:rPr lang="cs-CZ" sz="2400" dirty="0" err="1" smtClean="0"/>
              <a:t>your</a:t>
            </a:r>
            <a:r>
              <a:rPr lang="cs-CZ" sz="2400" dirty="0" smtClean="0"/>
              <a:t> free </a:t>
            </a:r>
            <a:r>
              <a:rPr lang="cs-CZ" sz="2400" dirty="0" err="1" smtClean="0"/>
              <a:t>time</a:t>
            </a:r>
            <a:r>
              <a:rPr lang="cs-CZ" sz="2400" dirty="0" smtClean="0"/>
              <a:t>? …………………………..</a:t>
            </a:r>
          </a:p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go </a:t>
            </a:r>
            <a:r>
              <a:rPr lang="cs-CZ" sz="2400" dirty="0" err="1" smtClean="0"/>
              <a:t>skating</a:t>
            </a:r>
            <a:r>
              <a:rPr lang="cs-CZ" sz="2400" dirty="0" smtClean="0"/>
              <a:t>  on </a:t>
            </a:r>
            <a:r>
              <a:rPr lang="cs-CZ" sz="2400" dirty="0" err="1" smtClean="0"/>
              <a:t>Saturdays</a:t>
            </a:r>
            <a:r>
              <a:rPr lang="cs-CZ" sz="2400" dirty="0" smtClean="0"/>
              <a:t>?         …………………………………..</a:t>
            </a:r>
          </a:p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go shopping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weekend</a:t>
            </a:r>
            <a:r>
              <a:rPr lang="cs-CZ" sz="2400" dirty="0" smtClean="0"/>
              <a:t>?  ………………………………….</a:t>
            </a:r>
          </a:p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ride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horse</a:t>
            </a:r>
            <a:r>
              <a:rPr lang="cs-CZ" sz="2400" dirty="0" smtClean="0"/>
              <a:t>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?       ………………………………….</a:t>
            </a:r>
          </a:p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ride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bike in </a:t>
            </a:r>
            <a:r>
              <a:rPr lang="cs-CZ" sz="2400" dirty="0" err="1" smtClean="0"/>
              <a:t>your</a:t>
            </a:r>
            <a:r>
              <a:rPr lang="cs-CZ" sz="2400" dirty="0" smtClean="0"/>
              <a:t> free </a:t>
            </a:r>
            <a:r>
              <a:rPr lang="cs-CZ" sz="2400" dirty="0" err="1" smtClean="0"/>
              <a:t>time</a:t>
            </a:r>
            <a:r>
              <a:rPr lang="cs-CZ" sz="2400" dirty="0" smtClean="0"/>
              <a:t>? ……………………………….</a:t>
            </a:r>
          </a:p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watch</a:t>
            </a:r>
            <a:r>
              <a:rPr lang="cs-CZ" sz="2400" dirty="0" smtClean="0"/>
              <a:t> TV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?                   ………………………............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31282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</TotalTime>
  <Words>346</Words>
  <Application>Microsoft Office PowerPoint</Application>
  <PresentationFormat>Předvádění na obrazovce (4:3)</PresentationFormat>
  <Paragraphs>51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What do you do in your free time?</vt:lpstr>
      <vt:lpstr>What do you do in your free time?</vt:lpstr>
      <vt:lpstr>Odpověz:   Yes, I do/ No, I don‘t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60</cp:revision>
  <dcterms:created xsi:type="dcterms:W3CDTF">2011-08-21T15:31:45Z</dcterms:created>
  <dcterms:modified xsi:type="dcterms:W3CDTF">2012-03-09T21:42:26Z</dcterms:modified>
</cp:coreProperties>
</file>