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VY_22_INOVACE_33_Cizokrajná 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Cizokrajná zvířata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VY_22_INOVACE_33_Cizokrajná zvířata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Cizokrajná zvířata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192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050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s</a:t>
            </a:r>
            <a:r>
              <a:rPr lang="cs-CZ" baseline="0" dirty="0" smtClean="0"/>
              <a:t> odpovídajícím obrázkem.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052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0298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výklad nové slovní zásoby a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připojování obrázků k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ÚŽASNÁ ZVÍŘATA – AMAZING ANIMALS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pPr marL="0" indent="0" algn="r">
              <a:buNone/>
            </a:pPr>
            <a:r>
              <a:rPr lang="cs-CZ" sz="2400" dirty="0" smtClean="0"/>
              <a:t>úžasný</a:t>
            </a:r>
          </a:p>
          <a:p>
            <a:pPr marL="0" indent="0" algn="r">
              <a:buNone/>
            </a:pPr>
            <a:r>
              <a:rPr lang="cs-CZ" sz="2400" dirty="0" smtClean="0"/>
              <a:t>velryba</a:t>
            </a:r>
          </a:p>
          <a:p>
            <a:pPr marL="0" indent="0" algn="r">
              <a:buNone/>
            </a:pPr>
            <a:r>
              <a:rPr lang="cs-CZ" sz="2400" dirty="0" smtClean="0"/>
              <a:t>gorila</a:t>
            </a:r>
          </a:p>
          <a:p>
            <a:pPr marL="0" indent="0" algn="r">
              <a:buNone/>
            </a:pPr>
            <a:r>
              <a:rPr lang="cs-CZ" sz="2400" dirty="0" smtClean="0"/>
              <a:t>žába</a:t>
            </a:r>
          </a:p>
          <a:p>
            <a:pPr marL="0" indent="0" algn="r">
              <a:buNone/>
            </a:pPr>
            <a:r>
              <a:rPr lang="cs-CZ" sz="2400" dirty="0" smtClean="0"/>
              <a:t>kaloň</a:t>
            </a:r>
          </a:p>
          <a:p>
            <a:pPr marL="0" indent="0" algn="r">
              <a:buNone/>
            </a:pPr>
            <a:r>
              <a:rPr lang="cs-CZ" sz="2400" dirty="0" smtClean="0"/>
              <a:t>sněžná sova</a:t>
            </a:r>
          </a:p>
          <a:p>
            <a:pPr marL="0" indent="0" algn="r">
              <a:buNone/>
            </a:pPr>
            <a:r>
              <a:rPr lang="cs-CZ" sz="2400" dirty="0" smtClean="0"/>
              <a:t>lední medvěd</a:t>
            </a:r>
          </a:p>
          <a:p>
            <a:pPr marL="0" indent="0" algn="r">
              <a:buNone/>
            </a:pPr>
            <a:r>
              <a:rPr lang="cs-CZ" sz="2400" dirty="0" smtClean="0"/>
              <a:t>jí, žere</a:t>
            </a:r>
          </a:p>
          <a:p>
            <a:pPr marL="0" indent="0" algn="r">
              <a:buNone/>
            </a:pPr>
            <a:r>
              <a:rPr lang="cs-CZ" sz="2400" dirty="0" smtClean="0"/>
              <a:t>maso</a:t>
            </a:r>
          </a:p>
          <a:p>
            <a:pPr marL="0" indent="0" algn="r">
              <a:buNone/>
            </a:pPr>
            <a:r>
              <a:rPr lang="cs-CZ" sz="2400" dirty="0" smtClean="0"/>
              <a:t>hmyz</a:t>
            </a:r>
          </a:p>
          <a:p>
            <a:pPr marL="0" indent="0" algn="r">
              <a:buNone/>
            </a:pPr>
            <a:endParaRPr lang="cs-CZ" sz="2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amazing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whale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gorilla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frog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fruit</a:t>
            </a:r>
            <a:r>
              <a:rPr lang="cs-CZ" sz="2400" dirty="0" smtClean="0"/>
              <a:t> </a:t>
            </a:r>
            <a:r>
              <a:rPr lang="cs-CZ" sz="2400" dirty="0" err="1" smtClean="0"/>
              <a:t>bat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snowy</a:t>
            </a:r>
            <a:r>
              <a:rPr lang="cs-CZ" sz="2400" dirty="0" smtClean="0"/>
              <a:t> </a:t>
            </a:r>
            <a:r>
              <a:rPr lang="cs-CZ" sz="2400" dirty="0" err="1" smtClean="0"/>
              <a:t>owl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polar</a:t>
            </a:r>
            <a:r>
              <a:rPr lang="cs-CZ" sz="2400" dirty="0" smtClean="0"/>
              <a:t> </a:t>
            </a:r>
            <a:r>
              <a:rPr lang="cs-CZ" sz="2400" dirty="0" err="1" smtClean="0"/>
              <a:t>bear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it</a:t>
            </a:r>
            <a:r>
              <a:rPr lang="cs-CZ" sz="2400" dirty="0" smtClean="0"/>
              <a:t>) </a:t>
            </a:r>
            <a:r>
              <a:rPr lang="cs-CZ" sz="2400" dirty="0" err="1" smtClean="0"/>
              <a:t>eats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meat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insect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514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endParaRPr lang="cs-CZ" sz="2400" dirty="0" smtClean="0"/>
          </a:p>
          <a:p>
            <a:pPr marL="0" indent="0" algn="r">
              <a:buNone/>
            </a:pPr>
            <a:r>
              <a:rPr lang="cs-CZ" sz="2400" dirty="0" smtClean="0"/>
              <a:t>tráva</a:t>
            </a:r>
          </a:p>
          <a:p>
            <a:pPr marL="0" indent="0" algn="r">
              <a:buNone/>
            </a:pPr>
            <a:r>
              <a:rPr lang="cs-CZ" sz="2400" dirty="0" smtClean="0"/>
              <a:t>listí</a:t>
            </a:r>
          </a:p>
          <a:p>
            <a:pPr marL="0" indent="0" algn="r">
              <a:buNone/>
            </a:pPr>
            <a:r>
              <a:rPr lang="cs-CZ" sz="2400" dirty="0" smtClean="0"/>
              <a:t>rostliny</a:t>
            </a:r>
          </a:p>
          <a:p>
            <a:pPr marL="0" indent="0" algn="r">
              <a:buNone/>
            </a:pPr>
            <a:r>
              <a:rPr lang="cs-CZ" sz="2400" dirty="0" smtClean="0"/>
              <a:t>žije</a:t>
            </a:r>
          </a:p>
          <a:p>
            <a:pPr marL="0" indent="0" algn="r">
              <a:buNone/>
            </a:pPr>
            <a:r>
              <a:rPr lang="cs-CZ" sz="2400" dirty="0" smtClean="0"/>
              <a:t>nežije</a:t>
            </a:r>
          </a:p>
          <a:p>
            <a:pPr marL="0" indent="0" algn="r">
              <a:buNone/>
            </a:pPr>
            <a:r>
              <a:rPr lang="cs-CZ" sz="2400" dirty="0" smtClean="0"/>
              <a:t>plave</a:t>
            </a:r>
          </a:p>
          <a:p>
            <a:pPr marL="0" indent="0" algn="r">
              <a:buNone/>
            </a:pPr>
            <a:r>
              <a:rPr lang="cs-CZ" sz="2400" dirty="0" smtClean="0"/>
              <a:t>létá</a:t>
            </a:r>
          </a:p>
          <a:p>
            <a:pPr marL="0" indent="0" algn="r">
              <a:buNone/>
            </a:pPr>
            <a:r>
              <a:rPr lang="cs-CZ" sz="2400" dirty="0" smtClean="0"/>
              <a:t>horké místo</a:t>
            </a:r>
          </a:p>
          <a:p>
            <a:pPr marL="0" indent="0" algn="r">
              <a:buNone/>
            </a:pPr>
            <a:r>
              <a:rPr lang="cs-CZ" sz="2400" dirty="0" smtClean="0"/>
              <a:t>studené (chladné) místo</a:t>
            </a:r>
          </a:p>
          <a:p>
            <a:pPr marL="0" indent="0" algn="r">
              <a:buNone/>
            </a:pPr>
            <a:endParaRPr lang="cs-CZ" sz="2400" dirty="0" smtClean="0"/>
          </a:p>
          <a:p>
            <a:pPr marL="0" indent="0" algn="r">
              <a:buNone/>
            </a:pP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grass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leaves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plants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it</a:t>
            </a:r>
            <a:r>
              <a:rPr lang="cs-CZ" sz="2400" dirty="0" smtClean="0"/>
              <a:t>) </a:t>
            </a:r>
            <a:r>
              <a:rPr lang="cs-CZ" sz="2400" dirty="0" err="1" smtClean="0"/>
              <a:t>lives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it</a:t>
            </a:r>
            <a:r>
              <a:rPr lang="cs-CZ" sz="2400" dirty="0" smtClean="0"/>
              <a:t>) </a:t>
            </a:r>
            <a:r>
              <a:rPr lang="cs-CZ" sz="2400" dirty="0" err="1" smtClean="0"/>
              <a:t>doesn‘t</a:t>
            </a:r>
            <a:r>
              <a:rPr lang="cs-CZ" sz="2400" dirty="0" smtClean="0"/>
              <a:t> live</a:t>
            </a:r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it</a:t>
            </a:r>
            <a:r>
              <a:rPr lang="cs-CZ" sz="2400" dirty="0" smtClean="0"/>
              <a:t>) </a:t>
            </a:r>
            <a:r>
              <a:rPr lang="cs-CZ" sz="2400" dirty="0" err="1" smtClean="0"/>
              <a:t>swims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it</a:t>
            </a:r>
            <a:r>
              <a:rPr lang="cs-CZ" sz="2400" dirty="0" smtClean="0"/>
              <a:t>) </a:t>
            </a:r>
            <a:r>
              <a:rPr lang="cs-CZ" sz="2400" dirty="0" err="1" smtClean="0"/>
              <a:t>flies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hot place</a:t>
            </a:r>
          </a:p>
          <a:p>
            <a:pPr marL="0" indent="0">
              <a:buNone/>
            </a:pPr>
            <a:r>
              <a:rPr lang="cs-CZ" sz="2400" dirty="0" err="1" smtClean="0"/>
              <a:t>cold</a:t>
            </a:r>
            <a:r>
              <a:rPr lang="cs-CZ" sz="2400" dirty="0" smtClean="0"/>
              <a:t> place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7476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Připoj k obrázku správné slovo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MMHF5AC4\MC900034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88724"/>
            <a:ext cx="2874135" cy="144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057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36170"/>
            <a:ext cx="1352398" cy="173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3561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870" y="1558778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LWFA20Q\MC9002855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696" y="2674367"/>
            <a:ext cx="1805940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P9004067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182" y="4620813"/>
            <a:ext cx="1478967" cy="197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VA2H4KKW\MP90040690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3650"/>
            <a:ext cx="1371245" cy="183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51920" y="1887214"/>
            <a:ext cx="1724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snowy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owl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89527" y="4326447"/>
            <a:ext cx="1689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polar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bear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44984" y="5147427"/>
            <a:ext cx="141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fruit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bat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61358" y="5913038"/>
            <a:ext cx="1171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gorilla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82327" y="2784898"/>
            <a:ext cx="904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frog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75788" y="3559590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 </a:t>
            </a:r>
            <a:r>
              <a:rPr lang="cs-CZ" sz="2400" dirty="0" err="1" smtClean="0">
                <a:solidFill>
                  <a:srgbClr val="00B0F0"/>
                </a:solidFill>
              </a:rPr>
              <a:t>whale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57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213</Words>
  <Application>Microsoft Office PowerPoint</Application>
  <PresentationFormat>Předvádění na obrazovce (4:3)</PresentationFormat>
  <Paragraphs>69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ÚŽASNÁ ZVÍŘATA – AMAZING ANIMALS</vt:lpstr>
      <vt:lpstr>Prezentace aplikace PowerPoint</vt:lpstr>
      <vt:lpstr>Připoj k obrázku správné slovo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65</cp:revision>
  <dcterms:created xsi:type="dcterms:W3CDTF">2011-08-21T15:31:45Z</dcterms:created>
  <dcterms:modified xsi:type="dcterms:W3CDTF">2011-12-25T20:38:53Z</dcterms:modified>
</cp:coreProperties>
</file>