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8" r:id="rId3"/>
    <p:sldId id="259" r:id="rId4"/>
    <p:sldId id="263" r:id="rId5"/>
    <p:sldId id="261" r:id="rId6"/>
    <p:sldId id="260" r:id="rId7"/>
    <p:sldId id="267" r:id="rId8"/>
    <p:sldId id="26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4272880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endParaRPr lang="cs-CZ" sz="2600" dirty="0"/>
          </a:p>
          <a:p>
            <a:pPr algn="l"/>
            <a:r>
              <a:rPr lang="cs-CZ" sz="2600" dirty="0" smtClean="0"/>
              <a:t>DĚJEPIS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VY_32_INOVACE_12_křížovka k opakování</a:t>
            </a:r>
          </a:p>
          <a:p>
            <a:pPr algn="l"/>
            <a:endParaRPr lang="cs-CZ" sz="2400" dirty="0" smtClean="0"/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Jméno autora:	Mgr. Lenka Habartová</a:t>
            </a:r>
          </a:p>
          <a:p>
            <a:pPr algn="l"/>
            <a:endParaRPr lang="cs-CZ" sz="24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928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75647"/>
            <a:ext cx="748883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</a:t>
            </a:r>
            <a:r>
              <a:rPr lang="cs-CZ" sz="4000" dirty="0" smtClean="0">
                <a:solidFill>
                  <a:prstClr val="black"/>
                </a:solidFill>
              </a:rPr>
              <a:t>:</a:t>
            </a:r>
          </a:p>
          <a:p>
            <a:endParaRPr lang="cs-CZ" sz="4000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Prezentace je určena žákům </a:t>
            </a:r>
            <a:r>
              <a:rPr lang="cs-CZ" dirty="0" smtClean="0">
                <a:solidFill>
                  <a:prstClr val="black"/>
                </a:solidFill>
              </a:rPr>
              <a:t>7. ročníku ZŠP a </a:t>
            </a:r>
            <a:r>
              <a:rPr lang="cs-CZ" dirty="0">
                <a:solidFill>
                  <a:prstClr val="black"/>
                </a:solidFill>
              </a:rPr>
              <a:t>je součástí učiva </a:t>
            </a:r>
            <a:r>
              <a:rPr lang="cs-CZ" dirty="0" smtClean="0">
                <a:solidFill>
                  <a:prstClr val="black"/>
                </a:solidFill>
              </a:rPr>
              <a:t>dějepisu. Slouží k procvičení učiva. Formou křížovky si žáci zopakují své vědomosti z období raného až vrcholného středověku v Čechách.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 doplňování lze použít pero </a:t>
            </a:r>
            <a:r>
              <a:rPr lang="cs-CZ" dirty="0" smtClean="0">
                <a:solidFill>
                  <a:prstClr val="black"/>
                </a:solidFill>
              </a:rPr>
              <a:t>ICT, fix nebo magnetickou abecedu.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Období vzniku vzdělávacího materiálu: </a:t>
            </a:r>
            <a:r>
              <a:rPr lang="cs-CZ" dirty="0" smtClean="0">
                <a:solidFill>
                  <a:prstClr val="black"/>
                </a:solidFill>
              </a:rPr>
              <a:t>leden 2012.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62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12552" y="1844824"/>
            <a:ext cx="5539722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Křížovka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k opakování</a:t>
            </a:r>
          </a:p>
        </p:txBody>
      </p:sp>
    </p:spTree>
    <p:extLst>
      <p:ext uri="{BB962C8B-B14F-4D97-AF65-F5344CB8AC3E}">
        <p14:creationId xmlns:p14="http://schemas.microsoft.com/office/powerpoint/2010/main" val="678155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-1KN5\AppData\Local\Microsoft\Windows\Temporary Internet Files\Content.IE5\K8AXYOV8\MC90041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6014887" cy="6232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1620" y="2348880"/>
            <a:ext cx="77048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Která dějinná epocha nastala po starověku?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71580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První vládnoucí rod v Čechách - P……….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Legendy jsou spisy o - s……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Hlava rodu byl - s……..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Opat a abatyše byli představení - k…….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Nejstarší kamenná stavba - r…….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Rytíři si oblékali - z….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Sídlo zemana – opevněná t…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Středisko obchodu a řemesel - m….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Významný panovník gotiky - K……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  <p:pic>
        <p:nvPicPr>
          <p:cNvPr id="3074" name="Picture 2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222" y="5373216"/>
            <a:ext cx="1201737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3414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596092"/>
              </p:ext>
            </p:extLst>
          </p:nvPr>
        </p:nvGraphicFramePr>
        <p:xfrm>
          <a:off x="1403648" y="764704"/>
          <a:ext cx="6048666" cy="421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</a:tblGrid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3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5157773"/>
            <a:ext cx="63367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b="1" dirty="0" smtClean="0"/>
              <a:t>Tajenka: </a:t>
            </a:r>
            <a:r>
              <a:rPr lang="cs-CZ" dirty="0" smtClean="0"/>
              <a:t>………………………………………………………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85076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15288" y="40905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75956" y="4619486"/>
            <a:ext cx="3276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836" y="5445224"/>
            <a:ext cx="124301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7664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3671" y="2967335"/>
            <a:ext cx="231666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Řešení</a:t>
            </a:r>
          </a:p>
          <a:p>
            <a:pPr algn="ctr"/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4755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792824"/>
              </p:ext>
            </p:extLst>
          </p:nvPr>
        </p:nvGraphicFramePr>
        <p:xfrm>
          <a:off x="1403648" y="764704"/>
          <a:ext cx="6048666" cy="421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  <a:gridCol w="465282"/>
              </a:tblGrid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3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5157773"/>
            <a:ext cx="63367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sz="3200" b="1" dirty="0" smtClean="0">
                <a:solidFill>
                  <a:prstClr val="black"/>
                </a:solidFill>
              </a:rPr>
              <a:t>Tajenka: </a:t>
            </a:r>
            <a:r>
              <a:rPr lang="cs-CZ" dirty="0" smtClean="0">
                <a:solidFill>
                  <a:prstClr val="black"/>
                </a:solidFill>
              </a:rPr>
              <a:t>……………………………………………………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59893" y="5096217"/>
            <a:ext cx="33874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tředověk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5078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698477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</a:t>
            </a:r>
          </a:p>
          <a:p>
            <a:endParaRPr lang="cs-CZ" sz="1400" dirty="0" smtClean="0"/>
          </a:p>
          <a:p>
            <a:r>
              <a:rPr lang="cs-CZ" sz="1400" dirty="0" smtClean="0"/>
              <a:t>Snímek 4</a:t>
            </a:r>
          </a:p>
          <a:p>
            <a:endParaRPr lang="cs-CZ" sz="1400" dirty="0"/>
          </a:p>
          <a:p>
            <a:pPr lvl="0"/>
            <a:r>
              <a:rPr lang="cs-CZ" dirty="0">
                <a:solidFill>
                  <a:prstClr val="black"/>
                </a:solidFill>
                <a:latin typeface="Palatino Linotype"/>
              </a:rPr>
              <a:t>Obrázky dostupné z Klipart sady Microsoft Office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064230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653</TotalTime>
  <Words>266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56</cp:revision>
  <dcterms:created xsi:type="dcterms:W3CDTF">2012-01-16T16:16:53Z</dcterms:created>
  <dcterms:modified xsi:type="dcterms:W3CDTF">2012-10-14T19:37:29Z</dcterms:modified>
</cp:coreProperties>
</file>