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4" r:id="rId4"/>
    <p:sldId id="265" r:id="rId5"/>
    <p:sldId id="266" r:id="rId6"/>
    <p:sldId id="26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VY_22_INOVACE_34_Cizokrajná zvířata - popis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Cizokrajná zvířata - popis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VY_22_INOVACE_34_Cizokrajná zvířata - popis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Cizokrajná zvířata - popis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423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nové slovní zásoby.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3155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 a pravopisu. Může být též použit jako samostatný pracovní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5173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 a pravopisu. Může být též použit jako samostatný pracovní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5173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317092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4.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První část je určena pro výklad nové slovní zásoby a společnou práci s učitelem, další část lze využít pro samostatnou práci žáků jako pracovní list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Velryba – a </a:t>
            </a:r>
            <a:r>
              <a:rPr lang="cs-CZ" dirty="0" err="1" smtClean="0">
                <a:solidFill>
                  <a:schemeClr val="bg1"/>
                </a:solidFill>
              </a:rPr>
              <a:t>whale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whale</a:t>
            </a:r>
            <a:r>
              <a:rPr lang="cs-CZ" sz="2400" dirty="0" smtClean="0"/>
              <a:t> live?</a:t>
            </a:r>
          </a:p>
          <a:p>
            <a:r>
              <a:rPr lang="cs-CZ" sz="2400" dirty="0" err="1" smtClean="0">
                <a:solidFill>
                  <a:srgbClr val="0070C0"/>
                </a:solidFill>
              </a:rPr>
              <a:t>It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lives</a:t>
            </a:r>
            <a:r>
              <a:rPr lang="cs-CZ" sz="2400" dirty="0" smtClean="0">
                <a:solidFill>
                  <a:srgbClr val="0070C0"/>
                </a:solidFill>
              </a:rPr>
              <a:t> in </a:t>
            </a:r>
            <a:r>
              <a:rPr lang="cs-CZ" sz="2400" dirty="0" err="1" smtClean="0">
                <a:solidFill>
                  <a:srgbClr val="0070C0"/>
                </a:solidFill>
              </a:rPr>
              <a:t>the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sea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whale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>
                <a:solidFill>
                  <a:srgbClr val="0070C0"/>
                </a:solidFill>
              </a:rPr>
              <a:t>It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eats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plants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fly</a:t>
            </a:r>
            <a:r>
              <a:rPr lang="cs-CZ" sz="2400" dirty="0" smtClean="0"/>
              <a:t>?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No, </a:t>
            </a:r>
            <a:r>
              <a:rPr lang="cs-CZ" sz="2400" dirty="0" err="1" smtClean="0">
                <a:solidFill>
                  <a:srgbClr val="0070C0"/>
                </a:solidFill>
              </a:rPr>
              <a:t>it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doesn‘t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JDMGALS6\MC900209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4356659" cy="308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316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Žába – a </a:t>
            </a:r>
            <a:r>
              <a:rPr lang="cs-CZ" dirty="0" err="1" smtClean="0">
                <a:solidFill>
                  <a:schemeClr val="bg1"/>
                </a:solidFill>
              </a:rPr>
              <a:t>frog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ProchazkovaE\AppData\Local\Microsoft\Windows\Temporary Internet Files\Content.IE5\MMHF5AC4\MC900326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3174" y="1772816"/>
            <a:ext cx="352486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15653" y="4139135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Where</a:t>
            </a:r>
            <a:r>
              <a:rPr lang="cs-CZ" sz="2400" dirty="0"/>
              <a:t> </a:t>
            </a:r>
            <a:r>
              <a:rPr lang="cs-CZ" sz="2400" dirty="0" err="1"/>
              <a:t>does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 smtClean="0"/>
              <a:t>frog</a:t>
            </a:r>
            <a:r>
              <a:rPr lang="cs-CZ" sz="2400" dirty="0" smtClean="0"/>
              <a:t> </a:t>
            </a:r>
            <a:r>
              <a:rPr lang="cs-CZ" sz="2400" dirty="0"/>
              <a:t>live?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>
                <a:solidFill>
                  <a:srgbClr val="0070C0"/>
                </a:solidFill>
              </a:rPr>
              <a:t>It</a:t>
            </a: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err="1">
                <a:solidFill>
                  <a:srgbClr val="0070C0"/>
                </a:solidFill>
              </a:rPr>
              <a:t>lives</a:t>
            </a:r>
            <a:r>
              <a:rPr lang="cs-CZ" sz="2400" dirty="0">
                <a:solidFill>
                  <a:srgbClr val="0070C0"/>
                </a:solidFill>
              </a:rPr>
              <a:t> in </a:t>
            </a:r>
            <a:r>
              <a:rPr lang="cs-CZ" sz="2400" dirty="0" err="1">
                <a:solidFill>
                  <a:srgbClr val="0070C0"/>
                </a:solidFill>
              </a:rPr>
              <a:t>the</a:t>
            </a: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forest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What</a:t>
            </a:r>
            <a:r>
              <a:rPr lang="cs-CZ" sz="2400" dirty="0"/>
              <a:t> </a:t>
            </a:r>
            <a:r>
              <a:rPr lang="cs-CZ" sz="2400" dirty="0" err="1"/>
              <a:t>does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 smtClean="0"/>
              <a:t>frog</a:t>
            </a:r>
            <a:r>
              <a:rPr lang="cs-CZ" sz="2400" dirty="0" smtClean="0"/>
              <a:t> </a:t>
            </a:r>
            <a:r>
              <a:rPr lang="cs-CZ" sz="2400" dirty="0" err="1"/>
              <a:t>eat</a:t>
            </a:r>
            <a:r>
              <a:rPr lang="cs-CZ" sz="2400" dirty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>
                <a:solidFill>
                  <a:srgbClr val="0070C0"/>
                </a:solidFill>
              </a:rPr>
              <a:t>It</a:t>
            </a: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err="1">
                <a:solidFill>
                  <a:srgbClr val="0070C0"/>
                </a:solidFill>
              </a:rPr>
              <a:t>eats</a:t>
            </a: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insects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swim</a:t>
            </a:r>
            <a:r>
              <a:rPr lang="cs-CZ" sz="24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>
                <a:solidFill>
                  <a:srgbClr val="0070C0"/>
                </a:solidFill>
              </a:rPr>
              <a:t>Yes</a:t>
            </a:r>
            <a:r>
              <a:rPr lang="cs-CZ" sz="2400" dirty="0" smtClean="0">
                <a:solidFill>
                  <a:srgbClr val="0070C0"/>
                </a:solidFill>
              </a:rPr>
              <a:t>, </a:t>
            </a:r>
            <a:r>
              <a:rPr lang="cs-CZ" sz="2400" dirty="0" err="1" smtClean="0">
                <a:solidFill>
                  <a:srgbClr val="0070C0"/>
                </a:solidFill>
              </a:rPr>
              <a:t>it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does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849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err="1" smtClean="0"/>
              <a:t>name</a:t>
            </a:r>
            <a:r>
              <a:rPr lang="cs-CZ" sz="3100" dirty="0" smtClean="0"/>
              <a:t>: ………………………………              </a:t>
            </a:r>
            <a:r>
              <a:rPr lang="cs-CZ" sz="3100" dirty="0" err="1" smtClean="0"/>
              <a:t>date</a:t>
            </a:r>
            <a:r>
              <a:rPr lang="cs-CZ" sz="3100" dirty="0" smtClean="0"/>
              <a:t>: ………………</a:t>
            </a:r>
            <a:endParaRPr lang="cs-CZ" sz="3100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72858" y="1484784"/>
            <a:ext cx="4038600" cy="463759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gorilla</a:t>
            </a:r>
            <a:r>
              <a:rPr lang="cs-CZ" sz="2400" dirty="0" smtClean="0"/>
              <a:t> live 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………………………………………….</a:t>
            </a:r>
          </a:p>
          <a:p>
            <a:pPr marL="0" indent="0">
              <a:buNone/>
            </a:pP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gorilla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…………………………………………..</a:t>
            </a:r>
          </a:p>
          <a:p>
            <a:pPr marL="0" indent="0">
              <a:buNone/>
            </a:pP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fly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</a:t>
            </a:r>
            <a:endParaRPr lang="cs-CZ" sz="2400" dirty="0"/>
          </a:p>
        </p:txBody>
      </p:sp>
      <p:pic>
        <p:nvPicPr>
          <p:cNvPr id="3078" name="Picture 6" descr="C:\Users\ProchazkovaE\AppData\Local\Microsoft\Windows\Temporary Internet Files\Content.IE5\TLWFA20Q\MC900057357[2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4784"/>
            <a:ext cx="1584176" cy="202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TN3PGN12\MC900111366[1].wmf"/>
          <p:cNvPicPr>
            <a:picLocks noChangeAspect="1" noChangeArrowheads="1"/>
          </p:cNvPicPr>
          <p:nvPr/>
        </p:nvPicPr>
        <p:blipFill>
          <a:blip r:embed="rId4" cstate="print">
            <a:biLevel thresh="2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98040"/>
            <a:ext cx="2088232" cy="183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ástupný symbol pro obsah 13"/>
          <p:cNvSpPr txBox="1">
            <a:spLocks/>
          </p:cNvSpPr>
          <p:nvPr/>
        </p:nvSpPr>
        <p:spPr>
          <a:xfrm>
            <a:off x="4556394" y="1484784"/>
            <a:ext cx="4264077" cy="4680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polar</a:t>
            </a:r>
            <a:r>
              <a:rPr lang="cs-CZ" sz="2400" dirty="0" smtClean="0"/>
              <a:t> </a:t>
            </a:r>
            <a:r>
              <a:rPr lang="cs-CZ" sz="2400" dirty="0" err="1" smtClean="0"/>
              <a:t>bear</a:t>
            </a:r>
            <a:r>
              <a:rPr lang="cs-CZ" sz="2400" dirty="0" smtClean="0"/>
              <a:t> live ?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……………………………………………..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polar</a:t>
            </a:r>
            <a:r>
              <a:rPr lang="cs-CZ" sz="2400" dirty="0" smtClean="0"/>
              <a:t> </a:t>
            </a:r>
            <a:r>
              <a:rPr lang="cs-CZ" sz="2400" dirty="0" err="1" smtClean="0"/>
              <a:t>bear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……………………………………………..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swim</a:t>
            </a:r>
            <a:r>
              <a:rPr lang="cs-CZ" sz="2400" dirty="0" smtClean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………………………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7876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Answer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questions</a:t>
            </a:r>
            <a:endParaRPr lang="cs-CZ" sz="4000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72858" y="1484784"/>
            <a:ext cx="4038600" cy="463759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whale</a:t>
            </a:r>
            <a:r>
              <a:rPr lang="cs-CZ" sz="2400" dirty="0" smtClean="0"/>
              <a:t> live 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………………………………………….</a:t>
            </a:r>
          </a:p>
          <a:p>
            <a:pPr marL="0" indent="0">
              <a:buNone/>
            </a:pP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whale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…………………………………………..</a:t>
            </a:r>
          </a:p>
          <a:p>
            <a:pPr marL="0" indent="0">
              <a:buNone/>
            </a:pP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fly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</a:t>
            </a:r>
            <a:endParaRPr lang="cs-CZ" sz="2400" dirty="0"/>
          </a:p>
        </p:txBody>
      </p:sp>
      <p:sp>
        <p:nvSpPr>
          <p:cNvPr id="21" name="Zástupný symbol pro obsah 13"/>
          <p:cNvSpPr txBox="1">
            <a:spLocks/>
          </p:cNvSpPr>
          <p:nvPr/>
        </p:nvSpPr>
        <p:spPr>
          <a:xfrm>
            <a:off x="4499992" y="1484784"/>
            <a:ext cx="4264077" cy="4680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frog</a:t>
            </a:r>
            <a:r>
              <a:rPr lang="cs-CZ" sz="2400" dirty="0" smtClean="0"/>
              <a:t> live ?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……………………………………………..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frog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……………………………………………..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swim</a:t>
            </a:r>
            <a:r>
              <a:rPr lang="cs-CZ" sz="2400" dirty="0" smtClean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………………………</a:t>
            </a:r>
            <a:endParaRPr lang="cs-CZ" sz="2400" dirty="0"/>
          </a:p>
        </p:txBody>
      </p:sp>
      <p:pic>
        <p:nvPicPr>
          <p:cNvPr id="1029" name="Picture 5" descr="C:\Users\ProchazkovaE\AppData\Local\Microsoft\Windows\Temporary Internet Files\Content.IE5\R6TMH8UR\MC900356163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1709208"/>
            <a:ext cx="2235563" cy="1359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209198[2].wmf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58621"/>
            <a:ext cx="3024336" cy="214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001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311</Words>
  <Application>Microsoft Office PowerPoint</Application>
  <PresentationFormat>Předvádění na obrazovce (4:3)</PresentationFormat>
  <Paragraphs>85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Velryba – a whale</vt:lpstr>
      <vt:lpstr>Žába – a frog</vt:lpstr>
      <vt:lpstr>Answer the questions name: ………………………………              date: ………………</vt:lpstr>
      <vt:lpstr>Answer the questions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64</cp:revision>
  <dcterms:created xsi:type="dcterms:W3CDTF">2011-08-21T15:31:45Z</dcterms:created>
  <dcterms:modified xsi:type="dcterms:W3CDTF">2012-03-09T21:43:49Z</dcterms:modified>
</cp:coreProperties>
</file>