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12"/>
  </p:notesMasterIdLst>
  <p:sldIdLst>
    <p:sldId id="266" r:id="rId3"/>
    <p:sldId id="257" r:id="rId4"/>
    <p:sldId id="258" r:id="rId5"/>
    <p:sldId id="259" r:id="rId6"/>
    <p:sldId id="261" r:id="rId7"/>
    <p:sldId id="263" r:id="rId8"/>
    <p:sldId id="262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513563-9677-4BAA-BE9D-E91CD713085C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</dgm:pt>
    <dgm:pt modelId="{2F2DA1EF-1E17-4ED7-A392-DC28FBF73F3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JARO</a:t>
          </a:r>
        </a:p>
      </dgm:t>
    </dgm:pt>
    <dgm:pt modelId="{C9E6155B-5F85-4AA6-8C24-B03E0F764260}" type="parTrans" cxnId="{217A36CA-028C-40A1-9E57-C58B12B872BA}">
      <dgm:prSet/>
      <dgm:spPr/>
      <dgm:t>
        <a:bodyPr/>
        <a:lstStyle/>
        <a:p>
          <a:endParaRPr lang="cs-CZ"/>
        </a:p>
      </dgm:t>
    </dgm:pt>
    <dgm:pt modelId="{1A285056-1592-47CE-A09E-3BC4D15B60EB}" type="sibTrans" cxnId="{217A36CA-028C-40A1-9E57-C58B12B872BA}">
      <dgm:prSet/>
      <dgm:spPr/>
      <dgm:t>
        <a:bodyPr/>
        <a:lstStyle/>
        <a:p>
          <a:endParaRPr lang="cs-CZ"/>
        </a:p>
      </dgm:t>
    </dgm:pt>
    <dgm:pt modelId="{CD2D3812-B846-45D4-8283-B0E783E1844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55BDA71D-08F9-4395-8795-F670AA8DE902}" type="parTrans" cxnId="{AFE6CAE2-0348-4A3B-B757-7CA999315E86}">
      <dgm:prSet/>
      <dgm:spPr/>
      <dgm:t>
        <a:bodyPr/>
        <a:lstStyle/>
        <a:p>
          <a:endParaRPr lang="cs-CZ"/>
        </a:p>
      </dgm:t>
    </dgm:pt>
    <dgm:pt modelId="{E5CD7C37-B23E-4243-AFBE-F470E5B12671}" type="sibTrans" cxnId="{AFE6CAE2-0348-4A3B-B757-7CA999315E86}">
      <dgm:prSet/>
      <dgm:spPr/>
      <dgm:t>
        <a:bodyPr/>
        <a:lstStyle/>
        <a:p>
          <a:endParaRPr lang="cs-CZ"/>
        </a:p>
      </dgm:t>
    </dgm:pt>
    <dgm:pt modelId="{088DF93F-CB71-4792-8C92-B9D5BD66570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D90AD970-AF0A-4072-9A42-A7FA652982E6}" type="parTrans" cxnId="{EDD8264A-BB65-4232-982E-C41EA1E4E7F8}">
      <dgm:prSet/>
      <dgm:spPr/>
      <dgm:t>
        <a:bodyPr/>
        <a:lstStyle/>
        <a:p>
          <a:endParaRPr lang="cs-CZ"/>
        </a:p>
      </dgm:t>
    </dgm:pt>
    <dgm:pt modelId="{FE15B5BE-7F36-4232-AE4C-A2CF9ACD43A4}" type="sibTrans" cxnId="{EDD8264A-BB65-4232-982E-C41EA1E4E7F8}">
      <dgm:prSet/>
      <dgm:spPr/>
      <dgm:t>
        <a:bodyPr/>
        <a:lstStyle/>
        <a:p>
          <a:endParaRPr lang="cs-CZ"/>
        </a:p>
      </dgm:t>
    </dgm:pt>
    <dgm:pt modelId="{19B50C64-D719-42A7-BBA2-F59A595F76E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EBB67D24-3396-4092-B11C-0CCD8E7ABEBB}" type="parTrans" cxnId="{FAB34674-CE02-4161-8B0B-716F7BE2BF28}">
      <dgm:prSet/>
      <dgm:spPr/>
      <dgm:t>
        <a:bodyPr/>
        <a:lstStyle/>
        <a:p>
          <a:endParaRPr lang="cs-CZ"/>
        </a:p>
      </dgm:t>
    </dgm:pt>
    <dgm:pt modelId="{6CA08C25-55E7-470D-8B15-E649AC841C8E}" type="sibTrans" cxnId="{FAB34674-CE02-4161-8B0B-716F7BE2BF28}">
      <dgm:prSet/>
      <dgm:spPr/>
      <dgm:t>
        <a:bodyPr/>
        <a:lstStyle/>
        <a:p>
          <a:endParaRPr lang="cs-CZ"/>
        </a:p>
      </dgm:t>
    </dgm:pt>
    <dgm:pt modelId="{E3D51BE5-C975-474D-8629-993C1B915D6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EF608FC5-ED3F-4AE0-A492-5E6399D95C5E}" type="parTrans" cxnId="{AC31F073-7646-4676-AEE2-36EBF1E8AB72}">
      <dgm:prSet/>
      <dgm:spPr/>
      <dgm:t>
        <a:bodyPr/>
        <a:lstStyle/>
        <a:p>
          <a:endParaRPr lang="cs-CZ"/>
        </a:p>
      </dgm:t>
    </dgm:pt>
    <dgm:pt modelId="{4B04703C-E380-499A-81A1-EA0199F17C4B}" type="sibTrans" cxnId="{AC31F073-7646-4676-AEE2-36EBF1E8AB72}">
      <dgm:prSet/>
      <dgm:spPr/>
      <dgm:t>
        <a:bodyPr/>
        <a:lstStyle/>
        <a:p>
          <a:endParaRPr lang="cs-CZ"/>
        </a:p>
      </dgm:t>
    </dgm:pt>
    <dgm:pt modelId="{9B3F80D6-8D2E-4A81-8FDB-FE961B93449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757606DE-93BE-4FC1-A203-98844028EF17}" type="parTrans" cxnId="{32366C40-4788-4F12-8A10-F5F172287AFA}">
      <dgm:prSet/>
      <dgm:spPr/>
      <dgm:t>
        <a:bodyPr/>
        <a:lstStyle/>
        <a:p>
          <a:endParaRPr lang="cs-CZ"/>
        </a:p>
      </dgm:t>
    </dgm:pt>
    <dgm:pt modelId="{5635F50E-ECC1-4913-8C18-F3C8542A4200}" type="sibTrans" cxnId="{32366C40-4788-4F12-8A10-F5F172287AFA}">
      <dgm:prSet/>
      <dgm:spPr/>
      <dgm:t>
        <a:bodyPr/>
        <a:lstStyle/>
        <a:p>
          <a:endParaRPr lang="cs-CZ"/>
        </a:p>
      </dgm:t>
    </dgm:pt>
    <dgm:pt modelId="{B8E09B01-7021-4193-8C3E-8F6C40861951}">
      <dgm:prSet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7FF94802-5D30-4416-82C3-66ABFB7D7044}" type="parTrans" cxnId="{8603FDDA-637E-4003-A97C-299DD6B83C25}">
      <dgm:prSet/>
      <dgm:spPr/>
      <dgm:t>
        <a:bodyPr/>
        <a:lstStyle/>
        <a:p>
          <a:endParaRPr lang="cs-CZ"/>
        </a:p>
      </dgm:t>
    </dgm:pt>
    <dgm:pt modelId="{36854E94-B601-471F-AD32-0F4B91F40AE9}" type="sibTrans" cxnId="{8603FDDA-637E-4003-A97C-299DD6B83C25}">
      <dgm:prSet/>
      <dgm:spPr/>
      <dgm:t>
        <a:bodyPr/>
        <a:lstStyle/>
        <a:p>
          <a:endParaRPr lang="cs-CZ"/>
        </a:p>
      </dgm:t>
    </dgm:pt>
    <dgm:pt modelId="{494AD3D3-23ED-4564-82F9-F6022F9DF9C1}">
      <dgm:prSet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73823DD7-FB3D-4C39-B04B-97C6BA4E265C}" type="parTrans" cxnId="{87C7961C-D301-4D5C-B165-99BAFA4A8C48}">
      <dgm:prSet/>
      <dgm:spPr/>
      <dgm:t>
        <a:bodyPr/>
        <a:lstStyle/>
        <a:p>
          <a:endParaRPr lang="cs-CZ"/>
        </a:p>
      </dgm:t>
    </dgm:pt>
    <dgm:pt modelId="{8FAA44FE-C70E-4506-BB61-DB5BB4A52AB8}" type="sibTrans" cxnId="{87C7961C-D301-4D5C-B165-99BAFA4A8C48}">
      <dgm:prSet/>
      <dgm:spPr/>
      <dgm:t>
        <a:bodyPr/>
        <a:lstStyle/>
        <a:p>
          <a:endParaRPr lang="cs-CZ"/>
        </a:p>
      </dgm:t>
    </dgm:pt>
    <dgm:pt modelId="{6D1F7C23-A554-487C-AC2D-F1E1CD8ABFF3}">
      <dgm:prSet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264A4934-9372-4733-AF23-1C58F62601E9}" type="parTrans" cxnId="{CDF5C549-0567-4F2E-A04C-F2BAE90F7F2E}">
      <dgm:prSet/>
      <dgm:spPr/>
      <dgm:t>
        <a:bodyPr/>
        <a:lstStyle/>
        <a:p>
          <a:endParaRPr lang="cs-CZ"/>
        </a:p>
      </dgm:t>
    </dgm:pt>
    <dgm:pt modelId="{0BCF2238-E09B-4D02-8F71-EE4E47263D7A}" type="sibTrans" cxnId="{CDF5C549-0567-4F2E-A04C-F2BAE90F7F2E}">
      <dgm:prSet/>
      <dgm:spPr/>
      <dgm:t>
        <a:bodyPr/>
        <a:lstStyle/>
        <a:p>
          <a:endParaRPr lang="cs-CZ"/>
        </a:p>
      </dgm:t>
    </dgm:pt>
    <dgm:pt modelId="{5CE15FAC-E2E4-4980-9674-A98235D341B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84F3B44A-73D1-4D90-86C7-7712956BEEC6}" type="parTrans" cxnId="{4CCAAB0B-2C15-4B96-B7A9-07B7BF2ECD78}">
      <dgm:prSet/>
      <dgm:spPr/>
      <dgm:t>
        <a:bodyPr/>
        <a:lstStyle/>
        <a:p>
          <a:endParaRPr lang="cs-CZ"/>
        </a:p>
      </dgm:t>
    </dgm:pt>
    <dgm:pt modelId="{D10BE8B4-ECF1-49DB-B292-49860E9D89D1}" type="sibTrans" cxnId="{4CCAAB0B-2C15-4B96-B7A9-07B7BF2ECD78}">
      <dgm:prSet/>
      <dgm:spPr/>
      <dgm:t>
        <a:bodyPr/>
        <a:lstStyle/>
        <a:p>
          <a:endParaRPr lang="cs-CZ"/>
        </a:p>
      </dgm:t>
    </dgm:pt>
    <dgm:pt modelId="{CB7B24E5-3AC1-4E1A-911B-9F5250FA3155}">
      <dgm:prSet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8D0809ED-12B2-4637-B465-38C8E0F3224E}" type="parTrans" cxnId="{CA9C5985-D1D2-46B0-9371-A548CC69B431}">
      <dgm:prSet/>
      <dgm:spPr/>
      <dgm:t>
        <a:bodyPr/>
        <a:lstStyle/>
        <a:p>
          <a:endParaRPr lang="cs-CZ"/>
        </a:p>
      </dgm:t>
    </dgm:pt>
    <dgm:pt modelId="{BC546CF7-13C7-4C82-AD08-F2938A3BD0B4}" type="sibTrans" cxnId="{CA9C5985-D1D2-46B0-9371-A548CC69B431}">
      <dgm:prSet/>
      <dgm:spPr/>
      <dgm:t>
        <a:bodyPr/>
        <a:lstStyle/>
        <a:p>
          <a:endParaRPr lang="cs-CZ"/>
        </a:p>
      </dgm:t>
    </dgm:pt>
    <dgm:pt modelId="{3A18AEC4-094B-4554-9214-FACAEA9D24B9}">
      <dgm:prSet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9F0806E1-4FC0-4907-BD21-33FC3646BFA4}" type="parTrans" cxnId="{DFC62149-4388-4170-B20A-3DC688782958}">
      <dgm:prSet/>
      <dgm:spPr/>
      <dgm:t>
        <a:bodyPr/>
        <a:lstStyle/>
        <a:p>
          <a:endParaRPr lang="cs-CZ"/>
        </a:p>
      </dgm:t>
    </dgm:pt>
    <dgm:pt modelId="{6A5B59B8-0ECE-4789-835F-C96DF1AC5F92}" type="sibTrans" cxnId="{DFC62149-4388-4170-B20A-3DC688782958}">
      <dgm:prSet/>
      <dgm:spPr/>
      <dgm:t>
        <a:bodyPr/>
        <a:lstStyle/>
        <a:p>
          <a:endParaRPr lang="cs-CZ"/>
        </a:p>
      </dgm:t>
    </dgm:pt>
    <dgm:pt modelId="{108137F0-1C18-4B24-82F7-14BF05DED41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gm:t>
    </dgm:pt>
    <dgm:pt modelId="{97BBC4FC-E6FB-4F51-9FD9-D7F978EBE25A}" type="parTrans" cxnId="{A764A145-7F95-4B6D-B2A8-31DEEE2138CA}">
      <dgm:prSet/>
      <dgm:spPr/>
      <dgm:t>
        <a:bodyPr/>
        <a:lstStyle/>
        <a:p>
          <a:endParaRPr lang="cs-CZ"/>
        </a:p>
      </dgm:t>
    </dgm:pt>
    <dgm:pt modelId="{10B74AE6-C962-41A1-993C-CA0CE9A5DDA9}" type="sibTrans" cxnId="{A764A145-7F95-4B6D-B2A8-31DEEE2138CA}">
      <dgm:prSet/>
      <dgm:spPr/>
      <dgm:t>
        <a:bodyPr/>
        <a:lstStyle/>
        <a:p>
          <a:endParaRPr lang="cs-CZ"/>
        </a:p>
      </dgm:t>
    </dgm:pt>
    <dgm:pt modelId="{C61641B1-DE88-411A-808A-B5F2FD32E666}" type="pres">
      <dgm:prSet presAssocID="{34513563-9677-4BAA-BE9D-E91CD713085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8DB975B-4ED9-488A-A352-CC1D6C9376AF}" type="pres">
      <dgm:prSet presAssocID="{2F2DA1EF-1E17-4ED7-A392-DC28FBF73F32}" presName="centerShape" presStyleLbl="node0" presStyleIdx="0" presStyleCnt="1"/>
      <dgm:spPr/>
      <dgm:t>
        <a:bodyPr/>
        <a:lstStyle/>
        <a:p>
          <a:endParaRPr lang="cs-CZ"/>
        </a:p>
      </dgm:t>
    </dgm:pt>
    <dgm:pt modelId="{4328FA15-5327-45B7-A8E9-F1CACB09BB88}" type="pres">
      <dgm:prSet presAssocID="{CD2D3812-B846-45D4-8283-B0E783E1844D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C90B79-FCB9-4501-ACA5-347CC41397F8}" type="pres">
      <dgm:prSet presAssocID="{CD2D3812-B846-45D4-8283-B0E783E1844D}" presName="dummy" presStyleCnt="0"/>
      <dgm:spPr/>
    </dgm:pt>
    <dgm:pt modelId="{FA0BA6B5-71FB-415F-A13F-5DF410F37147}" type="pres">
      <dgm:prSet presAssocID="{E5CD7C37-B23E-4243-AFBE-F470E5B12671}" presName="sibTrans" presStyleLbl="sibTrans2D1" presStyleIdx="0" presStyleCnt="12"/>
      <dgm:spPr/>
      <dgm:t>
        <a:bodyPr/>
        <a:lstStyle/>
        <a:p>
          <a:endParaRPr lang="cs-CZ"/>
        </a:p>
      </dgm:t>
    </dgm:pt>
    <dgm:pt modelId="{295FCF48-FA82-4697-AB0C-188D9E16A0AA}" type="pres">
      <dgm:prSet presAssocID="{088DF93F-CB71-4792-8C92-B9D5BD66570B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F042E2-B55D-4674-A0A2-4288909FD23E}" type="pres">
      <dgm:prSet presAssocID="{088DF93F-CB71-4792-8C92-B9D5BD66570B}" presName="dummy" presStyleCnt="0"/>
      <dgm:spPr/>
    </dgm:pt>
    <dgm:pt modelId="{64E59583-E377-41C6-A4B1-65B70FE02249}" type="pres">
      <dgm:prSet presAssocID="{FE15B5BE-7F36-4232-AE4C-A2CF9ACD43A4}" presName="sibTrans" presStyleLbl="sibTrans2D1" presStyleIdx="1" presStyleCnt="12"/>
      <dgm:spPr/>
      <dgm:t>
        <a:bodyPr/>
        <a:lstStyle/>
        <a:p>
          <a:endParaRPr lang="cs-CZ"/>
        </a:p>
      </dgm:t>
    </dgm:pt>
    <dgm:pt modelId="{3100B20C-415A-4395-B1D7-7B8BABABFD63}" type="pres">
      <dgm:prSet presAssocID="{19B50C64-D719-42A7-BBA2-F59A595F76E8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222C80-E9FB-4658-8278-0DD47F7AF90B}" type="pres">
      <dgm:prSet presAssocID="{19B50C64-D719-42A7-BBA2-F59A595F76E8}" presName="dummy" presStyleCnt="0"/>
      <dgm:spPr/>
    </dgm:pt>
    <dgm:pt modelId="{DCEDD3C7-295D-4429-992E-3783940CF751}" type="pres">
      <dgm:prSet presAssocID="{6CA08C25-55E7-470D-8B15-E649AC841C8E}" presName="sibTrans" presStyleLbl="sibTrans2D1" presStyleIdx="2" presStyleCnt="12"/>
      <dgm:spPr/>
      <dgm:t>
        <a:bodyPr/>
        <a:lstStyle/>
        <a:p>
          <a:endParaRPr lang="cs-CZ"/>
        </a:p>
      </dgm:t>
    </dgm:pt>
    <dgm:pt modelId="{4C0DF84D-D237-4729-AB7A-F974C1CE4D7B}" type="pres">
      <dgm:prSet presAssocID="{E3D51BE5-C975-474D-8629-993C1B915D61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320A0-4F74-48DD-AC1C-3EE090FD6640}" type="pres">
      <dgm:prSet presAssocID="{E3D51BE5-C975-474D-8629-993C1B915D61}" presName="dummy" presStyleCnt="0"/>
      <dgm:spPr/>
    </dgm:pt>
    <dgm:pt modelId="{D6A1ABB6-21FC-42B7-9712-6CBCCCD82A0E}" type="pres">
      <dgm:prSet presAssocID="{4B04703C-E380-499A-81A1-EA0199F17C4B}" presName="sibTrans" presStyleLbl="sibTrans2D1" presStyleIdx="3" presStyleCnt="12"/>
      <dgm:spPr/>
      <dgm:t>
        <a:bodyPr/>
        <a:lstStyle/>
        <a:p>
          <a:endParaRPr lang="cs-CZ"/>
        </a:p>
      </dgm:t>
    </dgm:pt>
    <dgm:pt modelId="{41F4AFAE-175F-4B2F-9604-30F8E0D1BB37}" type="pres">
      <dgm:prSet presAssocID="{9B3F80D6-8D2E-4A81-8FDB-FE961B934491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DD0153-C504-4BC1-9435-5BF4F5E3A9E5}" type="pres">
      <dgm:prSet presAssocID="{9B3F80D6-8D2E-4A81-8FDB-FE961B934491}" presName="dummy" presStyleCnt="0"/>
      <dgm:spPr/>
    </dgm:pt>
    <dgm:pt modelId="{8F2F5EE4-0F78-4CD2-BA79-E449FF96B7EB}" type="pres">
      <dgm:prSet presAssocID="{5635F50E-ECC1-4913-8C18-F3C8542A4200}" presName="sibTrans" presStyleLbl="sibTrans2D1" presStyleIdx="4" presStyleCnt="12"/>
      <dgm:spPr/>
      <dgm:t>
        <a:bodyPr/>
        <a:lstStyle/>
        <a:p>
          <a:endParaRPr lang="cs-CZ"/>
        </a:p>
      </dgm:t>
    </dgm:pt>
    <dgm:pt modelId="{1004E391-FF3F-401E-A030-A26C9EF88577}" type="pres">
      <dgm:prSet presAssocID="{B8E09B01-7021-4193-8C3E-8F6C40861951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1F57F7-7C84-44F8-A740-CF76C14E48E8}" type="pres">
      <dgm:prSet presAssocID="{B8E09B01-7021-4193-8C3E-8F6C40861951}" presName="dummy" presStyleCnt="0"/>
      <dgm:spPr/>
    </dgm:pt>
    <dgm:pt modelId="{CEA60A92-6D96-4411-A2F4-190CC9934AFB}" type="pres">
      <dgm:prSet presAssocID="{36854E94-B601-471F-AD32-0F4B91F40AE9}" presName="sibTrans" presStyleLbl="sibTrans2D1" presStyleIdx="5" presStyleCnt="12"/>
      <dgm:spPr/>
      <dgm:t>
        <a:bodyPr/>
        <a:lstStyle/>
        <a:p>
          <a:endParaRPr lang="cs-CZ"/>
        </a:p>
      </dgm:t>
    </dgm:pt>
    <dgm:pt modelId="{037CC20C-DFB2-427D-816F-52B2537D42EC}" type="pres">
      <dgm:prSet presAssocID="{494AD3D3-23ED-4564-82F9-F6022F9DF9C1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79CD45-7457-427E-A379-9BA9C8F84514}" type="pres">
      <dgm:prSet presAssocID="{494AD3D3-23ED-4564-82F9-F6022F9DF9C1}" presName="dummy" presStyleCnt="0"/>
      <dgm:spPr/>
    </dgm:pt>
    <dgm:pt modelId="{58276F2A-C785-4A06-8E68-0BDF2A0E63DA}" type="pres">
      <dgm:prSet presAssocID="{8FAA44FE-C70E-4506-BB61-DB5BB4A52AB8}" presName="sibTrans" presStyleLbl="sibTrans2D1" presStyleIdx="6" presStyleCnt="12"/>
      <dgm:spPr/>
      <dgm:t>
        <a:bodyPr/>
        <a:lstStyle/>
        <a:p>
          <a:endParaRPr lang="cs-CZ"/>
        </a:p>
      </dgm:t>
    </dgm:pt>
    <dgm:pt modelId="{12645EAC-A80E-4CB5-AA7F-73B68532A3CA}" type="pres">
      <dgm:prSet presAssocID="{6D1F7C23-A554-487C-AC2D-F1E1CD8ABFF3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06E3A-4E63-4A5A-ACAF-7354CB02EA0A}" type="pres">
      <dgm:prSet presAssocID="{6D1F7C23-A554-487C-AC2D-F1E1CD8ABFF3}" presName="dummy" presStyleCnt="0"/>
      <dgm:spPr/>
    </dgm:pt>
    <dgm:pt modelId="{203A9632-07FE-464F-8B96-2ADC64BFCA92}" type="pres">
      <dgm:prSet presAssocID="{0BCF2238-E09B-4D02-8F71-EE4E47263D7A}" presName="sibTrans" presStyleLbl="sibTrans2D1" presStyleIdx="7" presStyleCnt="12"/>
      <dgm:spPr/>
      <dgm:t>
        <a:bodyPr/>
        <a:lstStyle/>
        <a:p>
          <a:endParaRPr lang="cs-CZ"/>
        </a:p>
      </dgm:t>
    </dgm:pt>
    <dgm:pt modelId="{B7743A7D-629B-48FA-A3E3-DA7542CBBAA2}" type="pres">
      <dgm:prSet presAssocID="{5CE15FAC-E2E4-4980-9674-A98235D341B9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64FA79-85C6-4872-8C53-45F346CFA9A7}" type="pres">
      <dgm:prSet presAssocID="{5CE15FAC-E2E4-4980-9674-A98235D341B9}" presName="dummy" presStyleCnt="0"/>
      <dgm:spPr/>
    </dgm:pt>
    <dgm:pt modelId="{E48C81B5-4E51-49BB-8390-D0E02BFC2806}" type="pres">
      <dgm:prSet presAssocID="{D10BE8B4-ECF1-49DB-B292-49860E9D89D1}" presName="sibTrans" presStyleLbl="sibTrans2D1" presStyleIdx="8" presStyleCnt="12"/>
      <dgm:spPr/>
      <dgm:t>
        <a:bodyPr/>
        <a:lstStyle/>
        <a:p>
          <a:endParaRPr lang="cs-CZ"/>
        </a:p>
      </dgm:t>
    </dgm:pt>
    <dgm:pt modelId="{9676183B-4552-47B5-8F57-2D4B76F9FC58}" type="pres">
      <dgm:prSet presAssocID="{CB7B24E5-3AC1-4E1A-911B-9F5250FA3155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CCFC09-F64A-4F3B-A951-7C09693EB291}" type="pres">
      <dgm:prSet presAssocID="{CB7B24E5-3AC1-4E1A-911B-9F5250FA3155}" presName="dummy" presStyleCnt="0"/>
      <dgm:spPr/>
    </dgm:pt>
    <dgm:pt modelId="{64EFD197-7100-4446-8483-99A0062CF729}" type="pres">
      <dgm:prSet presAssocID="{BC546CF7-13C7-4C82-AD08-F2938A3BD0B4}" presName="sibTrans" presStyleLbl="sibTrans2D1" presStyleIdx="9" presStyleCnt="12"/>
      <dgm:spPr/>
      <dgm:t>
        <a:bodyPr/>
        <a:lstStyle/>
        <a:p>
          <a:endParaRPr lang="cs-CZ"/>
        </a:p>
      </dgm:t>
    </dgm:pt>
    <dgm:pt modelId="{16A48AAE-C1DF-4461-A3C0-1CCCFF260655}" type="pres">
      <dgm:prSet presAssocID="{3A18AEC4-094B-4554-9214-FACAEA9D24B9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A2359-A55C-4649-B2D1-152C31B5F8BE}" type="pres">
      <dgm:prSet presAssocID="{3A18AEC4-094B-4554-9214-FACAEA9D24B9}" presName="dummy" presStyleCnt="0"/>
      <dgm:spPr/>
    </dgm:pt>
    <dgm:pt modelId="{D35542DB-7A1B-4832-9FBE-743291A09B73}" type="pres">
      <dgm:prSet presAssocID="{6A5B59B8-0ECE-4789-835F-C96DF1AC5F92}" presName="sibTrans" presStyleLbl="sibTrans2D1" presStyleIdx="10" presStyleCnt="12"/>
      <dgm:spPr/>
      <dgm:t>
        <a:bodyPr/>
        <a:lstStyle/>
        <a:p>
          <a:endParaRPr lang="cs-CZ"/>
        </a:p>
      </dgm:t>
    </dgm:pt>
    <dgm:pt modelId="{0D92857F-673B-4E6A-A83E-6C9C69A03D35}" type="pres">
      <dgm:prSet presAssocID="{108137F0-1C18-4B24-82F7-14BF05DED412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E02A64-4FEB-4858-8262-F285C6E42CD1}" type="pres">
      <dgm:prSet presAssocID="{108137F0-1C18-4B24-82F7-14BF05DED412}" presName="dummy" presStyleCnt="0"/>
      <dgm:spPr/>
    </dgm:pt>
    <dgm:pt modelId="{589934E8-5B6F-4BE5-8D37-C215A2143DA1}" type="pres">
      <dgm:prSet presAssocID="{10B74AE6-C962-41A1-993C-CA0CE9A5DDA9}" presName="sibTrans" presStyleLbl="sibTrans2D1" presStyleIdx="11" presStyleCnt="12"/>
      <dgm:spPr/>
      <dgm:t>
        <a:bodyPr/>
        <a:lstStyle/>
        <a:p>
          <a:endParaRPr lang="cs-CZ"/>
        </a:p>
      </dgm:t>
    </dgm:pt>
  </dgm:ptLst>
  <dgm:cxnLst>
    <dgm:cxn modelId="{EDD8264A-BB65-4232-982E-C41EA1E4E7F8}" srcId="{2F2DA1EF-1E17-4ED7-A392-DC28FBF73F32}" destId="{088DF93F-CB71-4792-8C92-B9D5BD66570B}" srcOrd="1" destOrd="0" parTransId="{D90AD970-AF0A-4072-9A42-A7FA652982E6}" sibTransId="{FE15B5BE-7F36-4232-AE4C-A2CF9ACD43A4}"/>
    <dgm:cxn modelId="{CA9C5985-D1D2-46B0-9371-A548CC69B431}" srcId="{2F2DA1EF-1E17-4ED7-A392-DC28FBF73F32}" destId="{CB7B24E5-3AC1-4E1A-911B-9F5250FA3155}" srcOrd="9" destOrd="0" parTransId="{8D0809ED-12B2-4637-B465-38C8E0F3224E}" sibTransId="{BC546CF7-13C7-4C82-AD08-F2938A3BD0B4}"/>
    <dgm:cxn modelId="{67849CFA-AE4B-4434-ABAB-46301A2EAA35}" type="presOf" srcId="{CD2D3812-B846-45D4-8283-B0E783E1844D}" destId="{4328FA15-5327-45B7-A8E9-F1CACB09BB88}" srcOrd="0" destOrd="0" presId="urn:microsoft.com/office/officeart/2005/8/layout/radial6"/>
    <dgm:cxn modelId="{A764A145-7F95-4B6D-B2A8-31DEEE2138CA}" srcId="{2F2DA1EF-1E17-4ED7-A392-DC28FBF73F32}" destId="{108137F0-1C18-4B24-82F7-14BF05DED412}" srcOrd="11" destOrd="0" parTransId="{97BBC4FC-E6FB-4F51-9FD9-D7F978EBE25A}" sibTransId="{10B74AE6-C962-41A1-993C-CA0CE9A5DDA9}"/>
    <dgm:cxn modelId="{77F79DA3-239D-4BDD-B3E2-80B4052FAB3F}" type="presOf" srcId="{E3D51BE5-C975-474D-8629-993C1B915D61}" destId="{4C0DF84D-D237-4729-AB7A-F974C1CE4D7B}" srcOrd="0" destOrd="0" presId="urn:microsoft.com/office/officeart/2005/8/layout/radial6"/>
    <dgm:cxn modelId="{AFE6CAE2-0348-4A3B-B757-7CA999315E86}" srcId="{2F2DA1EF-1E17-4ED7-A392-DC28FBF73F32}" destId="{CD2D3812-B846-45D4-8283-B0E783E1844D}" srcOrd="0" destOrd="0" parTransId="{55BDA71D-08F9-4395-8795-F670AA8DE902}" sibTransId="{E5CD7C37-B23E-4243-AFBE-F470E5B12671}"/>
    <dgm:cxn modelId="{5E93AD16-1590-4B7C-9A4F-E2A0975A2D64}" type="presOf" srcId="{9B3F80D6-8D2E-4A81-8FDB-FE961B934491}" destId="{41F4AFAE-175F-4B2F-9604-30F8E0D1BB37}" srcOrd="0" destOrd="0" presId="urn:microsoft.com/office/officeart/2005/8/layout/radial6"/>
    <dgm:cxn modelId="{257B3ECE-B325-4E8C-A0AC-B8DC6317AB8C}" type="presOf" srcId="{34513563-9677-4BAA-BE9D-E91CD713085C}" destId="{C61641B1-DE88-411A-808A-B5F2FD32E666}" srcOrd="0" destOrd="0" presId="urn:microsoft.com/office/officeart/2005/8/layout/radial6"/>
    <dgm:cxn modelId="{E7049EFF-7839-43E1-8718-67D07643D5E1}" type="presOf" srcId="{088DF93F-CB71-4792-8C92-B9D5BD66570B}" destId="{295FCF48-FA82-4697-AB0C-188D9E16A0AA}" srcOrd="0" destOrd="0" presId="urn:microsoft.com/office/officeart/2005/8/layout/radial6"/>
    <dgm:cxn modelId="{AD889B87-8C23-491D-939D-1773B5BD1AD5}" type="presOf" srcId="{19B50C64-D719-42A7-BBA2-F59A595F76E8}" destId="{3100B20C-415A-4395-B1D7-7B8BABABFD63}" srcOrd="0" destOrd="0" presId="urn:microsoft.com/office/officeart/2005/8/layout/radial6"/>
    <dgm:cxn modelId="{21D40918-A397-4FB1-BB05-C9C4E14D8FC7}" type="presOf" srcId="{6CA08C25-55E7-470D-8B15-E649AC841C8E}" destId="{DCEDD3C7-295D-4429-992E-3783940CF751}" srcOrd="0" destOrd="0" presId="urn:microsoft.com/office/officeart/2005/8/layout/radial6"/>
    <dgm:cxn modelId="{FAB34674-CE02-4161-8B0B-716F7BE2BF28}" srcId="{2F2DA1EF-1E17-4ED7-A392-DC28FBF73F32}" destId="{19B50C64-D719-42A7-BBA2-F59A595F76E8}" srcOrd="2" destOrd="0" parTransId="{EBB67D24-3396-4092-B11C-0CCD8E7ABEBB}" sibTransId="{6CA08C25-55E7-470D-8B15-E649AC841C8E}"/>
    <dgm:cxn modelId="{87C7961C-D301-4D5C-B165-99BAFA4A8C48}" srcId="{2F2DA1EF-1E17-4ED7-A392-DC28FBF73F32}" destId="{494AD3D3-23ED-4564-82F9-F6022F9DF9C1}" srcOrd="6" destOrd="0" parTransId="{73823DD7-FB3D-4C39-B04B-97C6BA4E265C}" sibTransId="{8FAA44FE-C70E-4506-BB61-DB5BB4A52AB8}"/>
    <dgm:cxn modelId="{B791AE91-EF52-476A-BE98-DBC1729D61BB}" type="presOf" srcId="{BC546CF7-13C7-4C82-AD08-F2938A3BD0B4}" destId="{64EFD197-7100-4446-8483-99A0062CF729}" srcOrd="0" destOrd="0" presId="urn:microsoft.com/office/officeart/2005/8/layout/radial6"/>
    <dgm:cxn modelId="{CDF5C549-0567-4F2E-A04C-F2BAE90F7F2E}" srcId="{2F2DA1EF-1E17-4ED7-A392-DC28FBF73F32}" destId="{6D1F7C23-A554-487C-AC2D-F1E1CD8ABFF3}" srcOrd="7" destOrd="0" parTransId="{264A4934-9372-4733-AF23-1C58F62601E9}" sibTransId="{0BCF2238-E09B-4D02-8F71-EE4E47263D7A}"/>
    <dgm:cxn modelId="{A1F9AC48-BCBD-44B2-B542-147E78B8D10E}" type="presOf" srcId="{5CE15FAC-E2E4-4980-9674-A98235D341B9}" destId="{B7743A7D-629B-48FA-A3E3-DA7542CBBAA2}" srcOrd="0" destOrd="0" presId="urn:microsoft.com/office/officeart/2005/8/layout/radial6"/>
    <dgm:cxn modelId="{F5EF36FD-AAB9-4866-8837-D622D44352ED}" type="presOf" srcId="{8FAA44FE-C70E-4506-BB61-DB5BB4A52AB8}" destId="{58276F2A-C785-4A06-8E68-0BDF2A0E63DA}" srcOrd="0" destOrd="0" presId="urn:microsoft.com/office/officeart/2005/8/layout/radial6"/>
    <dgm:cxn modelId="{DFC62149-4388-4170-B20A-3DC688782958}" srcId="{2F2DA1EF-1E17-4ED7-A392-DC28FBF73F32}" destId="{3A18AEC4-094B-4554-9214-FACAEA9D24B9}" srcOrd="10" destOrd="0" parTransId="{9F0806E1-4FC0-4907-BD21-33FC3646BFA4}" sibTransId="{6A5B59B8-0ECE-4789-835F-C96DF1AC5F92}"/>
    <dgm:cxn modelId="{ADBE1FD2-663F-4568-9932-CC711183F2A0}" type="presOf" srcId="{10B74AE6-C962-41A1-993C-CA0CE9A5DDA9}" destId="{589934E8-5B6F-4BE5-8D37-C215A2143DA1}" srcOrd="0" destOrd="0" presId="urn:microsoft.com/office/officeart/2005/8/layout/radial6"/>
    <dgm:cxn modelId="{FA2F7C8B-FC78-4235-BAFB-9067BC51C5D7}" type="presOf" srcId="{4B04703C-E380-499A-81A1-EA0199F17C4B}" destId="{D6A1ABB6-21FC-42B7-9712-6CBCCCD82A0E}" srcOrd="0" destOrd="0" presId="urn:microsoft.com/office/officeart/2005/8/layout/radial6"/>
    <dgm:cxn modelId="{B6CB14F3-E43E-4F47-8BDA-892B9E558C7F}" type="presOf" srcId="{5635F50E-ECC1-4913-8C18-F3C8542A4200}" destId="{8F2F5EE4-0F78-4CD2-BA79-E449FF96B7EB}" srcOrd="0" destOrd="0" presId="urn:microsoft.com/office/officeart/2005/8/layout/radial6"/>
    <dgm:cxn modelId="{4CCAAB0B-2C15-4B96-B7A9-07B7BF2ECD78}" srcId="{2F2DA1EF-1E17-4ED7-A392-DC28FBF73F32}" destId="{5CE15FAC-E2E4-4980-9674-A98235D341B9}" srcOrd="8" destOrd="0" parTransId="{84F3B44A-73D1-4D90-86C7-7712956BEEC6}" sibTransId="{D10BE8B4-ECF1-49DB-B292-49860E9D89D1}"/>
    <dgm:cxn modelId="{D1D47AC1-548C-4536-8D21-878CEDED7058}" type="presOf" srcId="{0BCF2238-E09B-4D02-8F71-EE4E47263D7A}" destId="{203A9632-07FE-464F-8B96-2ADC64BFCA92}" srcOrd="0" destOrd="0" presId="urn:microsoft.com/office/officeart/2005/8/layout/radial6"/>
    <dgm:cxn modelId="{3E977F65-CD9E-430D-B180-8D1C93833B58}" type="presOf" srcId="{494AD3D3-23ED-4564-82F9-F6022F9DF9C1}" destId="{037CC20C-DFB2-427D-816F-52B2537D42EC}" srcOrd="0" destOrd="0" presId="urn:microsoft.com/office/officeart/2005/8/layout/radial6"/>
    <dgm:cxn modelId="{6EF8ABC6-3353-4170-BEBA-B5628D511AE7}" type="presOf" srcId="{FE15B5BE-7F36-4232-AE4C-A2CF9ACD43A4}" destId="{64E59583-E377-41C6-A4B1-65B70FE02249}" srcOrd="0" destOrd="0" presId="urn:microsoft.com/office/officeart/2005/8/layout/radial6"/>
    <dgm:cxn modelId="{9E9DED9B-E08E-4CBD-AB0D-AD0C8F42C82B}" type="presOf" srcId="{2F2DA1EF-1E17-4ED7-A392-DC28FBF73F32}" destId="{E8DB975B-4ED9-488A-A352-CC1D6C9376AF}" srcOrd="0" destOrd="0" presId="urn:microsoft.com/office/officeart/2005/8/layout/radial6"/>
    <dgm:cxn modelId="{3DC4016F-45F9-40A6-B8EB-6DF605EA4A9A}" type="presOf" srcId="{108137F0-1C18-4B24-82F7-14BF05DED412}" destId="{0D92857F-673B-4E6A-A83E-6C9C69A03D35}" srcOrd="0" destOrd="0" presId="urn:microsoft.com/office/officeart/2005/8/layout/radial6"/>
    <dgm:cxn modelId="{2527E97A-C6AD-4BDF-916C-F9541E321777}" type="presOf" srcId="{D10BE8B4-ECF1-49DB-B292-49860E9D89D1}" destId="{E48C81B5-4E51-49BB-8390-D0E02BFC2806}" srcOrd="0" destOrd="0" presId="urn:microsoft.com/office/officeart/2005/8/layout/radial6"/>
    <dgm:cxn modelId="{183670B7-45A9-414D-971E-52549E25997D}" type="presOf" srcId="{E5CD7C37-B23E-4243-AFBE-F470E5B12671}" destId="{FA0BA6B5-71FB-415F-A13F-5DF410F37147}" srcOrd="0" destOrd="0" presId="urn:microsoft.com/office/officeart/2005/8/layout/radial6"/>
    <dgm:cxn modelId="{32366C40-4788-4F12-8A10-F5F172287AFA}" srcId="{2F2DA1EF-1E17-4ED7-A392-DC28FBF73F32}" destId="{9B3F80D6-8D2E-4A81-8FDB-FE961B934491}" srcOrd="4" destOrd="0" parTransId="{757606DE-93BE-4FC1-A203-98844028EF17}" sibTransId="{5635F50E-ECC1-4913-8C18-F3C8542A4200}"/>
    <dgm:cxn modelId="{BC50C15C-44B6-4247-906C-239354FAD055}" type="presOf" srcId="{CB7B24E5-3AC1-4E1A-911B-9F5250FA3155}" destId="{9676183B-4552-47B5-8F57-2D4B76F9FC58}" srcOrd="0" destOrd="0" presId="urn:microsoft.com/office/officeart/2005/8/layout/radial6"/>
    <dgm:cxn modelId="{AC31F073-7646-4676-AEE2-36EBF1E8AB72}" srcId="{2F2DA1EF-1E17-4ED7-A392-DC28FBF73F32}" destId="{E3D51BE5-C975-474D-8629-993C1B915D61}" srcOrd="3" destOrd="0" parTransId="{EF608FC5-ED3F-4AE0-A492-5E6399D95C5E}" sibTransId="{4B04703C-E380-499A-81A1-EA0199F17C4B}"/>
    <dgm:cxn modelId="{28304DC4-7B4E-4871-98C5-A1ACD9B4C32B}" type="presOf" srcId="{6D1F7C23-A554-487C-AC2D-F1E1CD8ABFF3}" destId="{12645EAC-A80E-4CB5-AA7F-73B68532A3CA}" srcOrd="0" destOrd="0" presId="urn:microsoft.com/office/officeart/2005/8/layout/radial6"/>
    <dgm:cxn modelId="{261D609A-599F-431B-8913-13E2F2039EEE}" type="presOf" srcId="{3A18AEC4-094B-4554-9214-FACAEA9D24B9}" destId="{16A48AAE-C1DF-4461-A3C0-1CCCFF260655}" srcOrd="0" destOrd="0" presId="urn:microsoft.com/office/officeart/2005/8/layout/radial6"/>
    <dgm:cxn modelId="{4EE05B16-4AF4-411F-AC64-E4BFB0C0108F}" type="presOf" srcId="{B8E09B01-7021-4193-8C3E-8F6C40861951}" destId="{1004E391-FF3F-401E-A030-A26C9EF88577}" srcOrd="0" destOrd="0" presId="urn:microsoft.com/office/officeart/2005/8/layout/radial6"/>
    <dgm:cxn modelId="{37B89813-992E-468D-A093-E5E6483CCE34}" type="presOf" srcId="{36854E94-B601-471F-AD32-0F4B91F40AE9}" destId="{CEA60A92-6D96-4411-A2F4-190CC9934AFB}" srcOrd="0" destOrd="0" presId="urn:microsoft.com/office/officeart/2005/8/layout/radial6"/>
    <dgm:cxn modelId="{8603FDDA-637E-4003-A97C-299DD6B83C25}" srcId="{2F2DA1EF-1E17-4ED7-A392-DC28FBF73F32}" destId="{B8E09B01-7021-4193-8C3E-8F6C40861951}" srcOrd="5" destOrd="0" parTransId="{7FF94802-5D30-4416-82C3-66ABFB7D7044}" sibTransId="{36854E94-B601-471F-AD32-0F4B91F40AE9}"/>
    <dgm:cxn modelId="{217A36CA-028C-40A1-9E57-C58B12B872BA}" srcId="{34513563-9677-4BAA-BE9D-E91CD713085C}" destId="{2F2DA1EF-1E17-4ED7-A392-DC28FBF73F32}" srcOrd="0" destOrd="0" parTransId="{C9E6155B-5F85-4AA6-8C24-B03E0F764260}" sibTransId="{1A285056-1592-47CE-A09E-3BC4D15B60EB}"/>
    <dgm:cxn modelId="{AE4CB95D-57D7-4B07-9723-8A6EB6EC75BF}" type="presOf" srcId="{6A5B59B8-0ECE-4789-835F-C96DF1AC5F92}" destId="{D35542DB-7A1B-4832-9FBE-743291A09B73}" srcOrd="0" destOrd="0" presId="urn:microsoft.com/office/officeart/2005/8/layout/radial6"/>
    <dgm:cxn modelId="{F9F9DAAF-BDCB-4D6A-A729-A27D5D694E02}" type="presParOf" srcId="{C61641B1-DE88-411A-808A-B5F2FD32E666}" destId="{E8DB975B-4ED9-488A-A352-CC1D6C9376AF}" srcOrd="0" destOrd="0" presId="urn:microsoft.com/office/officeart/2005/8/layout/radial6"/>
    <dgm:cxn modelId="{C03A7B52-29C1-4403-AC64-9CD841752BCF}" type="presParOf" srcId="{C61641B1-DE88-411A-808A-B5F2FD32E666}" destId="{4328FA15-5327-45B7-A8E9-F1CACB09BB88}" srcOrd="1" destOrd="0" presId="urn:microsoft.com/office/officeart/2005/8/layout/radial6"/>
    <dgm:cxn modelId="{C6EA0572-1EF2-4E5B-AA8F-086B9CA48506}" type="presParOf" srcId="{C61641B1-DE88-411A-808A-B5F2FD32E666}" destId="{43C90B79-FCB9-4501-ACA5-347CC41397F8}" srcOrd="2" destOrd="0" presId="urn:microsoft.com/office/officeart/2005/8/layout/radial6"/>
    <dgm:cxn modelId="{3D998FE5-55F0-4669-BC02-8C7886BFA17E}" type="presParOf" srcId="{C61641B1-DE88-411A-808A-B5F2FD32E666}" destId="{FA0BA6B5-71FB-415F-A13F-5DF410F37147}" srcOrd="3" destOrd="0" presId="urn:microsoft.com/office/officeart/2005/8/layout/radial6"/>
    <dgm:cxn modelId="{37A828E0-05C8-4549-98F3-08AE22842EF1}" type="presParOf" srcId="{C61641B1-DE88-411A-808A-B5F2FD32E666}" destId="{295FCF48-FA82-4697-AB0C-188D9E16A0AA}" srcOrd="4" destOrd="0" presId="urn:microsoft.com/office/officeart/2005/8/layout/radial6"/>
    <dgm:cxn modelId="{146C0F09-6445-46E3-9BA0-5F8245DA78AE}" type="presParOf" srcId="{C61641B1-DE88-411A-808A-B5F2FD32E666}" destId="{07F042E2-B55D-4674-A0A2-4288909FD23E}" srcOrd="5" destOrd="0" presId="urn:microsoft.com/office/officeart/2005/8/layout/radial6"/>
    <dgm:cxn modelId="{D83C4BBB-67F8-42BA-A829-3BBAA7CD7B57}" type="presParOf" srcId="{C61641B1-DE88-411A-808A-B5F2FD32E666}" destId="{64E59583-E377-41C6-A4B1-65B70FE02249}" srcOrd="6" destOrd="0" presId="urn:microsoft.com/office/officeart/2005/8/layout/radial6"/>
    <dgm:cxn modelId="{54873FEA-332A-49EB-9D5F-EDB6F6A77ADC}" type="presParOf" srcId="{C61641B1-DE88-411A-808A-B5F2FD32E666}" destId="{3100B20C-415A-4395-B1D7-7B8BABABFD63}" srcOrd="7" destOrd="0" presId="urn:microsoft.com/office/officeart/2005/8/layout/radial6"/>
    <dgm:cxn modelId="{83A21BE6-9730-4117-A012-8247F4826ED7}" type="presParOf" srcId="{C61641B1-DE88-411A-808A-B5F2FD32E666}" destId="{94222C80-E9FB-4658-8278-0DD47F7AF90B}" srcOrd="8" destOrd="0" presId="urn:microsoft.com/office/officeart/2005/8/layout/radial6"/>
    <dgm:cxn modelId="{F2F02B44-C775-4E3D-9E51-7BF1B6DACEE8}" type="presParOf" srcId="{C61641B1-DE88-411A-808A-B5F2FD32E666}" destId="{DCEDD3C7-295D-4429-992E-3783940CF751}" srcOrd="9" destOrd="0" presId="urn:microsoft.com/office/officeart/2005/8/layout/radial6"/>
    <dgm:cxn modelId="{E9CDBA6B-97EC-4163-B047-CB6ED87F4BEA}" type="presParOf" srcId="{C61641B1-DE88-411A-808A-B5F2FD32E666}" destId="{4C0DF84D-D237-4729-AB7A-F974C1CE4D7B}" srcOrd="10" destOrd="0" presId="urn:microsoft.com/office/officeart/2005/8/layout/radial6"/>
    <dgm:cxn modelId="{1CE433E4-05C1-401D-A2C2-5453CE70850F}" type="presParOf" srcId="{C61641B1-DE88-411A-808A-B5F2FD32E666}" destId="{DCE320A0-4F74-48DD-AC1C-3EE090FD6640}" srcOrd="11" destOrd="0" presId="urn:microsoft.com/office/officeart/2005/8/layout/radial6"/>
    <dgm:cxn modelId="{A0FC45EE-E728-4542-8F2C-F28879C265C3}" type="presParOf" srcId="{C61641B1-DE88-411A-808A-B5F2FD32E666}" destId="{D6A1ABB6-21FC-42B7-9712-6CBCCCD82A0E}" srcOrd="12" destOrd="0" presId="urn:microsoft.com/office/officeart/2005/8/layout/radial6"/>
    <dgm:cxn modelId="{A463DEF3-E181-44F6-9AE2-68AB3FD1229C}" type="presParOf" srcId="{C61641B1-DE88-411A-808A-B5F2FD32E666}" destId="{41F4AFAE-175F-4B2F-9604-30F8E0D1BB37}" srcOrd="13" destOrd="0" presId="urn:microsoft.com/office/officeart/2005/8/layout/radial6"/>
    <dgm:cxn modelId="{F0059CC1-824D-40D9-A032-7E24DC4944B5}" type="presParOf" srcId="{C61641B1-DE88-411A-808A-B5F2FD32E666}" destId="{45DD0153-C504-4BC1-9435-5BF4F5E3A9E5}" srcOrd="14" destOrd="0" presId="urn:microsoft.com/office/officeart/2005/8/layout/radial6"/>
    <dgm:cxn modelId="{0F489C23-85FE-4F47-8B0F-6087879E4FC2}" type="presParOf" srcId="{C61641B1-DE88-411A-808A-B5F2FD32E666}" destId="{8F2F5EE4-0F78-4CD2-BA79-E449FF96B7EB}" srcOrd="15" destOrd="0" presId="urn:microsoft.com/office/officeart/2005/8/layout/radial6"/>
    <dgm:cxn modelId="{71527C97-D1F9-48B6-B39E-B5098EBFFDA0}" type="presParOf" srcId="{C61641B1-DE88-411A-808A-B5F2FD32E666}" destId="{1004E391-FF3F-401E-A030-A26C9EF88577}" srcOrd="16" destOrd="0" presId="urn:microsoft.com/office/officeart/2005/8/layout/radial6"/>
    <dgm:cxn modelId="{60C613E8-3DA9-4F89-A9A3-46109AC91195}" type="presParOf" srcId="{C61641B1-DE88-411A-808A-B5F2FD32E666}" destId="{281F57F7-7C84-44F8-A740-CF76C14E48E8}" srcOrd="17" destOrd="0" presId="urn:microsoft.com/office/officeart/2005/8/layout/radial6"/>
    <dgm:cxn modelId="{B68C9D7D-8C9A-457C-A9F8-91EB080089B1}" type="presParOf" srcId="{C61641B1-DE88-411A-808A-B5F2FD32E666}" destId="{CEA60A92-6D96-4411-A2F4-190CC9934AFB}" srcOrd="18" destOrd="0" presId="urn:microsoft.com/office/officeart/2005/8/layout/radial6"/>
    <dgm:cxn modelId="{884256C0-13B3-4E44-A87A-197E6BCBF7AD}" type="presParOf" srcId="{C61641B1-DE88-411A-808A-B5F2FD32E666}" destId="{037CC20C-DFB2-427D-816F-52B2537D42EC}" srcOrd="19" destOrd="0" presId="urn:microsoft.com/office/officeart/2005/8/layout/radial6"/>
    <dgm:cxn modelId="{71D2AA82-8EB5-4D64-B70F-AD9597890DC3}" type="presParOf" srcId="{C61641B1-DE88-411A-808A-B5F2FD32E666}" destId="{C279CD45-7457-427E-A379-9BA9C8F84514}" srcOrd="20" destOrd="0" presId="urn:microsoft.com/office/officeart/2005/8/layout/radial6"/>
    <dgm:cxn modelId="{E6A4D658-95FD-4CE8-8505-2A216FCA7CF4}" type="presParOf" srcId="{C61641B1-DE88-411A-808A-B5F2FD32E666}" destId="{58276F2A-C785-4A06-8E68-0BDF2A0E63DA}" srcOrd="21" destOrd="0" presId="urn:microsoft.com/office/officeart/2005/8/layout/radial6"/>
    <dgm:cxn modelId="{D7233C3A-57E8-466A-8761-1C5946E883AE}" type="presParOf" srcId="{C61641B1-DE88-411A-808A-B5F2FD32E666}" destId="{12645EAC-A80E-4CB5-AA7F-73B68532A3CA}" srcOrd="22" destOrd="0" presId="urn:microsoft.com/office/officeart/2005/8/layout/radial6"/>
    <dgm:cxn modelId="{2B2E413F-CBB6-4D73-8D26-DD8ED870C68D}" type="presParOf" srcId="{C61641B1-DE88-411A-808A-B5F2FD32E666}" destId="{C2006E3A-4E63-4A5A-ACAF-7354CB02EA0A}" srcOrd="23" destOrd="0" presId="urn:microsoft.com/office/officeart/2005/8/layout/radial6"/>
    <dgm:cxn modelId="{72BFFB7D-8FEC-4CBB-B699-D1ACE0AAEE33}" type="presParOf" srcId="{C61641B1-DE88-411A-808A-B5F2FD32E666}" destId="{203A9632-07FE-464F-8B96-2ADC64BFCA92}" srcOrd="24" destOrd="0" presId="urn:microsoft.com/office/officeart/2005/8/layout/radial6"/>
    <dgm:cxn modelId="{FDF551CE-6C24-4854-A55F-31CEA0D02F51}" type="presParOf" srcId="{C61641B1-DE88-411A-808A-B5F2FD32E666}" destId="{B7743A7D-629B-48FA-A3E3-DA7542CBBAA2}" srcOrd="25" destOrd="0" presId="urn:microsoft.com/office/officeart/2005/8/layout/radial6"/>
    <dgm:cxn modelId="{A5FB5C4C-517E-4A83-951E-CEA2DEE580FA}" type="presParOf" srcId="{C61641B1-DE88-411A-808A-B5F2FD32E666}" destId="{AA64FA79-85C6-4872-8C53-45F346CFA9A7}" srcOrd="26" destOrd="0" presId="urn:microsoft.com/office/officeart/2005/8/layout/radial6"/>
    <dgm:cxn modelId="{442EEB2C-30BF-4F60-92DA-BC5AC06B38D7}" type="presParOf" srcId="{C61641B1-DE88-411A-808A-B5F2FD32E666}" destId="{E48C81B5-4E51-49BB-8390-D0E02BFC2806}" srcOrd="27" destOrd="0" presId="urn:microsoft.com/office/officeart/2005/8/layout/radial6"/>
    <dgm:cxn modelId="{1CA5A0D1-859B-4CEC-BA38-542CD387D9C4}" type="presParOf" srcId="{C61641B1-DE88-411A-808A-B5F2FD32E666}" destId="{9676183B-4552-47B5-8F57-2D4B76F9FC58}" srcOrd="28" destOrd="0" presId="urn:microsoft.com/office/officeart/2005/8/layout/radial6"/>
    <dgm:cxn modelId="{5B2D77C5-8FA3-4B2A-89ED-1D5B8ACF9231}" type="presParOf" srcId="{C61641B1-DE88-411A-808A-B5F2FD32E666}" destId="{14CCFC09-F64A-4F3B-A951-7C09693EB291}" srcOrd="29" destOrd="0" presId="urn:microsoft.com/office/officeart/2005/8/layout/radial6"/>
    <dgm:cxn modelId="{3BCBEC14-A3AA-4E07-9A3E-749A236BD2C2}" type="presParOf" srcId="{C61641B1-DE88-411A-808A-B5F2FD32E666}" destId="{64EFD197-7100-4446-8483-99A0062CF729}" srcOrd="30" destOrd="0" presId="urn:microsoft.com/office/officeart/2005/8/layout/radial6"/>
    <dgm:cxn modelId="{C427682F-64EE-46F6-8006-F242DEA6C36B}" type="presParOf" srcId="{C61641B1-DE88-411A-808A-B5F2FD32E666}" destId="{16A48AAE-C1DF-4461-A3C0-1CCCFF260655}" srcOrd="31" destOrd="0" presId="urn:microsoft.com/office/officeart/2005/8/layout/radial6"/>
    <dgm:cxn modelId="{BE84176F-6967-422B-8FD7-582DF23B8CC2}" type="presParOf" srcId="{C61641B1-DE88-411A-808A-B5F2FD32E666}" destId="{F57A2359-A55C-4649-B2D1-152C31B5F8BE}" srcOrd="32" destOrd="0" presId="urn:microsoft.com/office/officeart/2005/8/layout/radial6"/>
    <dgm:cxn modelId="{64C85763-4358-4E2B-9A72-9AA6B910E2A1}" type="presParOf" srcId="{C61641B1-DE88-411A-808A-B5F2FD32E666}" destId="{D35542DB-7A1B-4832-9FBE-743291A09B73}" srcOrd="33" destOrd="0" presId="urn:microsoft.com/office/officeart/2005/8/layout/radial6"/>
    <dgm:cxn modelId="{16CE2E55-395E-4AB1-8236-D7724E21F927}" type="presParOf" srcId="{C61641B1-DE88-411A-808A-B5F2FD32E666}" destId="{0D92857F-673B-4E6A-A83E-6C9C69A03D35}" srcOrd="34" destOrd="0" presId="urn:microsoft.com/office/officeart/2005/8/layout/radial6"/>
    <dgm:cxn modelId="{EA7B020A-2110-4B81-8A71-E7CF5E3CDF05}" type="presParOf" srcId="{C61641B1-DE88-411A-808A-B5F2FD32E666}" destId="{E1E02A64-4FEB-4858-8262-F285C6E42CD1}" srcOrd="35" destOrd="0" presId="urn:microsoft.com/office/officeart/2005/8/layout/radial6"/>
    <dgm:cxn modelId="{669550CD-E17E-4AAD-AF82-44933445B221}" type="presParOf" srcId="{C61641B1-DE88-411A-808A-B5F2FD32E666}" destId="{589934E8-5B6F-4BE5-8D37-C215A2143DA1}" srcOrd="36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34E8-5B6F-4BE5-8D37-C215A2143DA1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4400000"/>
            <a:gd name="adj2" fmla="val 162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542DB-7A1B-4832-9FBE-743291A09B73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2600000"/>
            <a:gd name="adj2" fmla="val 144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FD197-7100-4446-8483-99A0062CF729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0800000"/>
            <a:gd name="adj2" fmla="val 126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C81B5-4E51-49BB-8390-D0E02BFC2806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9000000"/>
            <a:gd name="adj2" fmla="val 108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A9632-07FE-464F-8B96-2ADC64BFCA92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7200000"/>
            <a:gd name="adj2" fmla="val 90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76F2A-C785-4A06-8E68-0BDF2A0E63DA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5400000"/>
            <a:gd name="adj2" fmla="val 72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60A92-6D96-4411-A2F4-190CC9934AFB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3600000"/>
            <a:gd name="adj2" fmla="val 54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F5EE4-0F78-4CD2-BA79-E449FF96B7EB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800000"/>
            <a:gd name="adj2" fmla="val 36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1ABB6-21FC-42B7-9712-6CBCCCD82A0E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0"/>
            <a:gd name="adj2" fmla="val 18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DD3C7-295D-4429-992E-3783940CF751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9800000"/>
            <a:gd name="adj2" fmla="val 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59583-E377-41C6-A4B1-65B70FE02249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8000000"/>
            <a:gd name="adj2" fmla="val 198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BA6B5-71FB-415F-A13F-5DF410F37147}">
      <dsp:nvSpPr>
        <dsp:cNvPr id="0" name=""/>
        <dsp:cNvSpPr/>
      </dsp:nvSpPr>
      <dsp:spPr>
        <a:xfrm>
          <a:off x="1766504" y="366329"/>
          <a:ext cx="4891854" cy="4891854"/>
        </a:xfrm>
        <a:prstGeom prst="blockArc">
          <a:avLst>
            <a:gd name="adj1" fmla="val 16200000"/>
            <a:gd name="adj2" fmla="val 18000000"/>
            <a:gd name="adj3" fmla="val 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B975B-4ED9-488A-A352-CC1D6C9376AF}">
      <dsp:nvSpPr>
        <dsp:cNvPr id="0" name=""/>
        <dsp:cNvSpPr/>
      </dsp:nvSpPr>
      <dsp:spPr>
        <a:xfrm>
          <a:off x="3651939" y="2251764"/>
          <a:ext cx="1120983" cy="11209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0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JARO</a:t>
          </a:r>
        </a:p>
      </dsp:txBody>
      <dsp:txXfrm>
        <a:off x="3816103" y="2415928"/>
        <a:ext cx="792655" cy="792655"/>
      </dsp:txXfrm>
    </dsp:sp>
    <dsp:sp modelId="{4328FA15-5327-45B7-A8E9-F1CACB09BB88}">
      <dsp:nvSpPr>
        <dsp:cNvPr id="0" name=""/>
        <dsp:cNvSpPr/>
      </dsp:nvSpPr>
      <dsp:spPr>
        <a:xfrm>
          <a:off x="3820087" y="2233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3935002" y="117148"/>
        <a:ext cx="554858" cy="554858"/>
      </dsp:txXfrm>
    </dsp:sp>
    <dsp:sp modelId="{295FCF48-FA82-4697-AB0C-188D9E16A0AA}">
      <dsp:nvSpPr>
        <dsp:cNvPr id="0" name=""/>
        <dsp:cNvSpPr/>
      </dsp:nvSpPr>
      <dsp:spPr>
        <a:xfrm>
          <a:off x="5028926" y="326141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5143841" y="441056"/>
        <a:ext cx="554858" cy="554858"/>
      </dsp:txXfrm>
    </dsp:sp>
    <dsp:sp modelId="{3100B20C-415A-4395-B1D7-7B8BABABFD63}">
      <dsp:nvSpPr>
        <dsp:cNvPr id="0" name=""/>
        <dsp:cNvSpPr/>
      </dsp:nvSpPr>
      <dsp:spPr>
        <a:xfrm>
          <a:off x="5913857" y="1211073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6028772" y="1325988"/>
        <a:ext cx="554858" cy="554858"/>
      </dsp:txXfrm>
    </dsp:sp>
    <dsp:sp modelId="{4C0DF84D-D237-4729-AB7A-F974C1CE4D7B}">
      <dsp:nvSpPr>
        <dsp:cNvPr id="0" name=""/>
        <dsp:cNvSpPr/>
      </dsp:nvSpPr>
      <dsp:spPr>
        <a:xfrm>
          <a:off x="6237765" y="2419912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6352680" y="2534827"/>
        <a:ext cx="554858" cy="554858"/>
      </dsp:txXfrm>
    </dsp:sp>
    <dsp:sp modelId="{41F4AFAE-175F-4B2F-9604-30F8E0D1BB37}">
      <dsp:nvSpPr>
        <dsp:cNvPr id="0" name=""/>
        <dsp:cNvSpPr/>
      </dsp:nvSpPr>
      <dsp:spPr>
        <a:xfrm>
          <a:off x="5913857" y="3628751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6028772" y="3743666"/>
        <a:ext cx="554858" cy="554858"/>
      </dsp:txXfrm>
    </dsp:sp>
    <dsp:sp modelId="{1004E391-FF3F-401E-A030-A26C9EF88577}">
      <dsp:nvSpPr>
        <dsp:cNvPr id="0" name=""/>
        <dsp:cNvSpPr/>
      </dsp:nvSpPr>
      <dsp:spPr>
        <a:xfrm>
          <a:off x="5028926" y="4513682"/>
          <a:ext cx="784688" cy="784688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5143841" y="4628597"/>
        <a:ext cx="554858" cy="554858"/>
      </dsp:txXfrm>
    </dsp:sp>
    <dsp:sp modelId="{037CC20C-DFB2-427D-816F-52B2537D42EC}">
      <dsp:nvSpPr>
        <dsp:cNvPr id="0" name=""/>
        <dsp:cNvSpPr/>
      </dsp:nvSpPr>
      <dsp:spPr>
        <a:xfrm>
          <a:off x="3820087" y="4837590"/>
          <a:ext cx="784688" cy="784688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3935002" y="4952505"/>
        <a:ext cx="554858" cy="554858"/>
      </dsp:txXfrm>
    </dsp:sp>
    <dsp:sp modelId="{12645EAC-A80E-4CB5-AA7F-73B68532A3CA}">
      <dsp:nvSpPr>
        <dsp:cNvPr id="0" name=""/>
        <dsp:cNvSpPr/>
      </dsp:nvSpPr>
      <dsp:spPr>
        <a:xfrm>
          <a:off x="2611248" y="4513682"/>
          <a:ext cx="784688" cy="784688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2726163" y="4628597"/>
        <a:ext cx="554858" cy="554858"/>
      </dsp:txXfrm>
    </dsp:sp>
    <dsp:sp modelId="{B7743A7D-629B-48FA-A3E3-DA7542CBBAA2}">
      <dsp:nvSpPr>
        <dsp:cNvPr id="0" name=""/>
        <dsp:cNvSpPr/>
      </dsp:nvSpPr>
      <dsp:spPr>
        <a:xfrm>
          <a:off x="1726316" y="3628751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1841231" y="3743666"/>
        <a:ext cx="554858" cy="554858"/>
      </dsp:txXfrm>
    </dsp:sp>
    <dsp:sp modelId="{9676183B-4552-47B5-8F57-2D4B76F9FC58}">
      <dsp:nvSpPr>
        <dsp:cNvPr id="0" name=""/>
        <dsp:cNvSpPr/>
      </dsp:nvSpPr>
      <dsp:spPr>
        <a:xfrm>
          <a:off x="1402408" y="2419912"/>
          <a:ext cx="784688" cy="784688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1517323" y="2534827"/>
        <a:ext cx="554858" cy="554858"/>
      </dsp:txXfrm>
    </dsp:sp>
    <dsp:sp modelId="{16A48AAE-C1DF-4461-A3C0-1CCCFF260655}">
      <dsp:nvSpPr>
        <dsp:cNvPr id="0" name=""/>
        <dsp:cNvSpPr/>
      </dsp:nvSpPr>
      <dsp:spPr>
        <a:xfrm>
          <a:off x="1726316" y="1211073"/>
          <a:ext cx="784688" cy="784688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1841231" y="1325988"/>
        <a:ext cx="554858" cy="554858"/>
      </dsp:txXfrm>
    </dsp:sp>
    <dsp:sp modelId="{0D92857F-673B-4E6A-A83E-6C9C69A03D35}">
      <dsp:nvSpPr>
        <dsp:cNvPr id="0" name=""/>
        <dsp:cNvSpPr/>
      </dsp:nvSpPr>
      <dsp:spPr>
        <a:xfrm>
          <a:off x="2611248" y="326141"/>
          <a:ext cx="784688" cy="7846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9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endParaRPr>
        </a:p>
      </dsp:txBody>
      <dsp:txXfrm>
        <a:off x="2726163" y="441056"/>
        <a:ext cx="554858" cy="554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F0280D9-B2DD-443D-BCE9-DAAFB3051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9790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709550-05BC-4E5E-8238-5A7055ADED6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A946F1-A31B-451F-B6C6-2AF496A50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1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B94B43-0F18-485D-84D0-2053BA0DBBB1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8173B7-E14A-4C6C-9F73-4592FA7AE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43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E69392-81E1-4FB2-97E9-B12CABE7E0D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CDBEC7-36EE-4EC4-B45B-1DF026AB0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836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1CB6B-9ADC-4411-934B-9186FD820FD5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66A0B-406E-4DA2-9969-50C1CC8C8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408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926A15-D31D-4556-83C3-2F306FB656D6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20C22F-BE61-423F-A760-52E74CD80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40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EC2E33-72F1-4A8B-B59B-B5378E9EDDFA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C59BF-F846-47FD-8998-1870B9173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17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6E7C7A-AA9A-4BB3-BF56-17006C884BAD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9337D8-A7AB-43DD-92B6-A433DD8D7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78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372C1C-9DD6-436A-8EF4-6EF6DC8DC70B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08B61D-C2C4-416C-9D55-E66C41B37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621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C7B13-EC4E-44CF-A809-AE74161CCE1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DD36D-8A01-49A8-986D-FA82327B5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75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E1CFC-8636-4351-81B0-1B032DC44F1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7E8FF4-CCC0-46D2-8C92-A9B4EA9E9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577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3D135B-BF7B-4313-87B5-E626795F279A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2564D-F490-4B3C-BA79-41EABBBF7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411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7A6BC-9346-418B-B63C-824EEB5E0072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0F425-2EFF-4447-9EC1-429032CE8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6255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0F8E67-F3C7-420F-8B3A-BD8774B1C53F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A9915-223D-4FA8-AE63-73E201704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293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8CF1E3C-B2FC-4234-9E2E-B6B91CF547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936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8606C6E-8850-4817-B085-24B482F0BA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812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6778BEE-E74C-49FF-9A38-5EC699D38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8509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B36DEB-14FA-4013-B6E5-03A326E58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622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8AEE0C1-C164-4F77-9993-5337B7D9A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771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1BBBC8-1A4F-467F-A1FC-59FFE7A10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7920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BF4DB27-73DA-4ED5-B8A4-244CD8D9C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4146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1572DCF-E37C-49D5-9201-93935FE76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8101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569A8F5-E29B-4D62-8313-8A18747AA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9511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6B70EF5-DA88-4021-9747-B2FEDDDC0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9694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99B9A54-BBFC-47E8-98F4-FC0BC547C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062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CF8EC4A5-B487-4734-A719-3B25DB397E88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DE457F0-727E-4196-AEDA-D977EA2AA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63FE044-46C5-47A6-9BB4-B8E54C6669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image" Target="../media/image24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19.wmf"/><Relationship Id="rId12" Type="http://schemas.openxmlformats.org/officeDocument/2006/relationships/image" Target="../media/image2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11" Type="http://schemas.openxmlformats.org/officeDocument/2006/relationships/image" Target="../media/image22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21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wmf"/><Relationship Id="rId3" Type="http://schemas.openxmlformats.org/officeDocument/2006/relationships/image" Target="../media/image25.jpeg"/><Relationship Id="rId7" Type="http://schemas.openxmlformats.org/officeDocument/2006/relationships/image" Target="../media/image28.png"/><Relationship Id="rId12" Type="http://schemas.openxmlformats.org/officeDocument/2006/relationships/image" Target="../media/image18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11" Type="http://schemas.openxmlformats.org/officeDocument/2006/relationships/image" Target="../media/image17.png"/><Relationship Id="rId5" Type="http://schemas.openxmlformats.org/officeDocument/2006/relationships/image" Target="../media/image26.jpeg"/><Relationship Id="rId10" Type="http://schemas.openxmlformats.org/officeDocument/2006/relationships/image" Target="../media/image24.wmf"/><Relationship Id="rId4" Type="http://schemas.openxmlformats.org/officeDocument/2006/relationships/image" Target="../media/image23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1916113"/>
            <a:ext cx="6400800" cy="3121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ZŠP a ZŠS Uherský Brod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Rozumová výchova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VY_32_INOVACE_01_jaro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979488" y="4833938"/>
            <a:ext cx="70564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18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/>
            <a:endParaRPr lang="cs-CZ" sz="18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/>
            <a:r>
              <a:rPr lang="cs-CZ" sz="1800">
                <a:solidFill>
                  <a:srgbClr val="000000"/>
                </a:solidFill>
                <a:latin typeface="Calibri" pitchFamily="34" charset="0"/>
              </a:rPr>
              <a:t>Jméno autora:	Elena Guryčová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435975" cy="993775"/>
          </a:xfrm>
        </p:spPr>
        <p:txBody>
          <a:bodyPr/>
          <a:lstStyle/>
          <a:p>
            <a:pPr algn="l" eaLnBrk="1" hangingPunct="1"/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3600" smtClean="0"/>
              <a:t>Anotace</a:t>
            </a: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smtClean="0"/>
              <a:t>Prezentace slouží k seznámení žáků se základními přírodními změnami na jaře.</a:t>
            </a:r>
            <a:br>
              <a:rPr lang="cs-CZ" sz="2800" smtClean="0"/>
            </a:br>
            <a:r>
              <a:rPr lang="cs-CZ" sz="2800" smtClean="0"/>
              <a:t>Je určena pro žáky ZŠ speciální. </a:t>
            </a:r>
            <a:br>
              <a:rPr lang="cs-CZ" sz="2800" smtClean="0"/>
            </a:br>
            <a:r>
              <a:rPr lang="cs-CZ" sz="2800" smtClean="0"/>
              <a:t>Období vytvoření vzdělávacího materiálu – květen 2011.</a:t>
            </a:r>
            <a:r>
              <a:rPr lang="cs-CZ" sz="32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se děje v přírodě na jaře?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6265863" cy="4525962"/>
          </a:xfrm>
        </p:spPr>
        <p:txBody>
          <a:bodyPr/>
          <a:lstStyle/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Sluníčko nejen svítí, ale začíná hřát</a:t>
            </a:r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Rozkvétají první jarní kytičky</a:t>
            </a:r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Pučí stromy</a:t>
            </a:r>
          </a:p>
          <a:p>
            <a:pPr eaLnBrk="1" hangingPunct="1"/>
            <a:endParaRPr lang="cs-CZ" sz="2800" smtClean="0"/>
          </a:p>
        </p:txBody>
      </p:sp>
      <p:sp>
        <p:nvSpPr>
          <p:cNvPr id="16388" name="Text Box 9"/>
          <p:cNvSpPr txBox="1">
            <a:spLocks noChangeArrowheads="1"/>
          </p:cNvSpPr>
          <p:nvPr/>
        </p:nvSpPr>
        <p:spPr bwMode="auto">
          <a:xfrm>
            <a:off x="6948488" y="2636838"/>
            <a:ext cx="1727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16389" name="Text Box 12"/>
          <p:cNvSpPr txBox="1">
            <a:spLocks noChangeArrowheads="1"/>
          </p:cNvSpPr>
          <p:nvPr/>
        </p:nvSpPr>
        <p:spPr bwMode="auto">
          <a:xfrm>
            <a:off x="3348038" y="4652963"/>
            <a:ext cx="18002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pic>
        <p:nvPicPr>
          <p:cNvPr id="16390" name="Picture 10" descr="C:\Users\PC-1SLK\AppData\Local\Microsoft\Windows\Temporary Internet Files\Content.IE5\F53CX1TL\MP9004220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113" y="4354513"/>
            <a:ext cx="1946275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0" y="2836863"/>
            <a:ext cx="1506538" cy="167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2" name="Picture 44" descr="C:\Documents and Settings\uctarna\Local Settings\Temporary Internet Files\Content.IE5\6L69YTWN\dglxasset[1].aspx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43663" y="1430338"/>
            <a:ext cx="1276350" cy="13319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88913"/>
            <a:ext cx="6419850" cy="28082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Kvetou ovocné stromy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Ptáci se vracejí z teplých krajin 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Ptáci si staví hnízda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Tráva se zelená</a:t>
            </a:r>
          </a:p>
        </p:txBody>
      </p:sp>
      <p:pic>
        <p:nvPicPr>
          <p:cNvPr id="17411" name="Picture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825" y="260350"/>
            <a:ext cx="1970088" cy="1477963"/>
          </a:xfrm>
          <a:noFill/>
        </p:spPr>
      </p:pic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5940425" y="1125538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7413" name="Text Box 8"/>
          <p:cNvSpPr txBox="1">
            <a:spLocks noChangeArrowheads="1"/>
          </p:cNvSpPr>
          <p:nvPr/>
        </p:nvSpPr>
        <p:spPr bwMode="auto">
          <a:xfrm>
            <a:off x="6084888" y="2781300"/>
            <a:ext cx="1295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pic>
        <p:nvPicPr>
          <p:cNvPr id="17414" name="Picture 9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316856">
            <a:off x="6213475" y="1903413"/>
            <a:ext cx="1674813" cy="1400175"/>
          </a:xfrm>
          <a:noFill/>
        </p:spPr>
      </p:pic>
      <p:sp>
        <p:nvSpPr>
          <p:cNvPr id="17415" name="Text Box 12"/>
          <p:cNvSpPr txBox="1">
            <a:spLocks noChangeArrowheads="1"/>
          </p:cNvSpPr>
          <p:nvPr/>
        </p:nvSpPr>
        <p:spPr bwMode="auto">
          <a:xfrm>
            <a:off x="4356100" y="3357563"/>
            <a:ext cx="23034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17416" name="Text Box 14"/>
          <p:cNvSpPr txBox="1">
            <a:spLocks noChangeArrowheads="1"/>
          </p:cNvSpPr>
          <p:nvPr/>
        </p:nvSpPr>
        <p:spPr bwMode="auto">
          <a:xfrm>
            <a:off x="4859338" y="4724400"/>
            <a:ext cx="25209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17417" name="Obdélník 1"/>
          <p:cNvSpPr>
            <a:spLocks noChangeArrowheads="1"/>
          </p:cNvSpPr>
          <p:nvPr/>
        </p:nvSpPr>
        <p:spPr bwMode="auto">
          <a:xfrm>
            <a:off x="4648200" y="3938588"/>
            <a:ext cx="4038600" cy="218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7418" name="Picture 13" descr="C:\Users\PC-1SLK\AppData\Local\Microsoft\Windows\Temporary Internet Files\Content.IE5\F53CX1TL\MC9003510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313" y="1616075"/>
            <a:ext cx="1631950" cy="178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15" descr="C:\Users\PC-1SLK\AppData\Local\Microsoft\Windows\Temporary Internet Files\Content.IE5\RN1VYRXL\MP9004226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5" t="32837" r="-40" b="-54387"/>
          <a:stretch>
            <a:fillRect/>
          </a:stretch>
        </p:blipFill>
        <p:spPr bwMode="auto">
          <a:xfrm>
            <a:off x="4154488" y="2914650"/>
            <a:ext cx="1641475" cy="218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0" name="Picture 16" descr="C:\Users\PC-1SLK\AppData\Local\Microsoft\Windows\Temporary Internet Files\Content.IE5\K0O7W0UI\MP90043331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500" y="4497388"/>
            <a:ext cx="2927350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5483225" cy="4525963"/>
          </a:xfrm>
        </p:spPr>
        <p:txBody>
          <a:bodyPr/>
          <a:lstStyle/>
          <a:p>
            <a:pPr eaLnBrk="1" hangingPunct="1"/>
            <a:r>
              <a:rPr lang="cs-CZ" sz="2800" smtClean="0"/>
              <a:t>Zvířata mají mláďata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Lidé si ven oblékají jen mikiny a lehké bundy 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Začínají polní a zahradní práce</a:t>
            </a:r>
          </a:p>
        </p:txBody>
      </p:sp>
      <p:pic>
        <p:nvPicPr>
          <p:cNvPr id="18435" name="Picture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13250" y="320675"/>
            <a:ext cx="2160588" cy="1284288"/>
          </a:xfrm>
          <a:noFill/>
        </p:spPr>
      </p:pic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5795963" y="765175"/>
            <a:ext cx="23764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pic>
        <p:nvPicPr>
          <p:cNvPr id="18437" name="Picture 9" descr="C:\Documents and Settings\uctarna\Local Settings\Temporary Internet Files\Content.IE5\UXWZKJMF\MP9004393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96863"/>
            <a:ext cx="1271587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11" descr="C:\Documents and Settings\uctarna\Local Settings\Temporary Internet Files\Content.IE5\ATC5UDGP\MP900407393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07" b="-5051"/>
          <a:stretch>
            <a:fillRect/>
          </a:stretch>
        </p:blipFill>
        <p:spPr bwMode="auto">
          <a:xfrm>
            <a:off x="5940425" y="2205038"/>
            <a:ext cx="1416050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12" descr="C:\Documents and Settings\uctarna\Local Settings\Temporary Internet Files\Content.IE5\9MTRPECP\dglxasset[1].aspx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4508500"/>
            <a:ext cx="240188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0"/>
            <a:ext cx="8208962" cy="6126163"/>
          </a:xfrm>
          <a:solidFill>
            <a:schemeClr val="folHlink"/>
          </a:solidFill>
        </p:spPr>
        <p:txBody>
          <a:bodyPr/>
          <a:lstStyle/>
          <a:p>
            <a:pPr eaLnBrk="1" hangingPunct="1">
              <a:buFontTx/>
              <a:buNone/>
            </a:pPr>
            <a:endParaRPr lang="cs-CZ" sz="6600" b="1" smtClean="0"/>
          </a:p>
          <a:p>
            <a:pPr eaLnBrk="1" hangingPunct="1">
              <a:buFontTx/>
              <a:buNone/>
            </a:pPr>
            <a:endParaRPr lang="cs-CZ" sz="6600" b="1" smtClean="0"/>
          </a:p>
          <a:p>
            <a:pPr algn="ctr" eaLnBrk="1" hangingPunct="1">
              <a:buFontTx/>
              <a:buNone/>
            </a:pPr>
            <a:r>
              <a:rPr lang="cs-CZ" sz="6600" b="1" smtClean="0"/>
              <a:t>Jak vypadá jaro?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Diagram 58"/>
          <p:cNvGrpSpPr>
            <a:grpSpLocks noChangeAspect="1"/>
          </p:cNvGrpSpPr>
          <p:nvPr/>
        </p:nvGrpSpPr>
        <p:grpSpPr bwMode="auto">
          <a:xfrm>
            <a:off x="323850" y="476250"/>
            <a:ext cx="8424863" cy="5624513"/>
            <a:chOff x="92" y="1069"/>
            <a:chExt cx="4835" cy="2886"/>
          </a:xfrm>
        </p:grpSpPr>
        <p:graphicFrame>
          <p:nvGraphicFramePr>
            <p:cNvPr id="21" name="Diagram 20"/>
            <p:cNvGraphicFramePr/>
            <p:nvPr/>
          </p:nvGraphicFramePr>
          <p:xfrm>
            <a:off x="92" y="1069"/>
            <a:ext cx="4835" cy="2886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20491" name="Picture 85" descr="dglxasset[1]"/>
            <p:cNvSpPr>
              <a:spLocks noChangeAspect="1" noChangeArrowheads="1" noTextEdit="1"/>
            </p:cNvSpPr>
            <p:nvPr/>
          </p:nvSpPr>
          <p:spPr bwMode="auto">
            <a:xfrm>
              <a:off x="2570" y="1160"/>
              <a:ext cx="545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2" name="Picture 86"/>
            <p:cNvSpPr>
              <a:spLocks noChangeAspect="1" noChangeArrowheads="1" noTextEdit="1"/>
            </p:cNvSpPr>
            <p:nvPr/>
          </p:nvSpPr>
          <p:spPr bwMode="auto">
            <a:xfrm>
              <a:off x="3749" y="2187"/>
              <a:ext cx="453" cy="4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3" name="Picture 88"/>
            <p:cNvSpPr>
              <a:spLocks noChangeAspect="1" noChangeArrowheads="1" noTextEdit="1"/>
            </p:cNvSpPr>
            <p:nvPr/>
          </p:nvSpPr>
          <p:spPr bwMode="auto">
            <a:xfrm>
              <a:off x="3295" y="3203"/>
              <a:ext cx="495" cy="4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4" name="Picture 89"/>
            <p:cNvSpPr>
              <a:spLocks noChangeAspect="1" noChangeArrowheads="1" noTextEdit="1"/>
            </p:cNvSpPr>
            <p:nvPr/>
          </p:nvSpPr>
          <p:spPr bwMode="auto">
            <a:xfrm rot="-1283144">
              <a:off x="1452" y="1783"/>
              <a:ext cx="493" cy="4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5" name="Picture 90"/>
            <p:cNvSpPr>
              <a:spLocks noChangeAspect="1" noChangeArrowheads="1"/>
            </p:cNvSpPr>
            <p:nvPr/>
          </p:nvSpPr>
          <p:spPr bwMode="auto">
            <a:xfrm>
              <a:off x="2600" y="3234"/>
              <a:ext cx="575" cy="5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6" name="Picture 91"/>
            <p:cNvSpPr>
              <a:spLocks noChangeAspect="1" noChangeArrowheads="1"/>
            </p:cNvSpPr>
            <p:nvPr/>
          </p:nvSpPr>
          <p:spPr bwMode="auto">
            <a:xfrm>
              <a:off x="3235" y="1220"/>
              <a:ext cx="482" cy="4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7" name="Picture 93"/>
            <p:cNvSpPr>
              <a:spLocks noChangeAspect="1" noChangeArrowheads="1" noTextEdit="1"/>
            </p:cNvSpPr>
            <p:nvPr/>
          </p:nvSpPr>
          <p:spPr bwMode="auto">
            <a:xfrm>
              <a:off x="1482" y="2236"/>
              <a:ext cx="633" cy="3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8" name="Picture 94"/>
            <p:cNvSpPr>
              <a:spLocks noChangeAspect="1" noChangeArrowheads="1"/>
            </p:cNvSpPr>
            <p:nvPr/>
          </p:nvSpPr>
          <p:spPr bwMode="auto">
            <a:xfrm>
              <a:off x="1936" y="3234"/>
              <a:ext cx="597" cy="4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20483" name="Picture 43" descr="C:\Documents and Settings\uctarna\Local Settings\Temporary Internet Files\Content.IE5\VNCX3519\MC9002338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0" y="231775"/>
            <a:ext cx="1604963" cy="154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44" descr="C:\Documents and Settings\uctarna\Local Settings\Temporary Internet Files\Content.IE5\6L69YTWN\dglxasset[1].aspx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213" y="236538"/>
            <a:ext cx="12065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6" descr="C:\Documents and Settings\uctarna\Local Settings\Temporary Internet Files\Content.IE5\UXWZKJMF\MP900433319[2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963" y="231775"/>
            <a:ext cx="1789112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47" descr="C:\Documents and Settings\uctarna\Local Settings\Temporary Internet Files\Content.IE5\X49PAGSX\MP900427835[2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075" y="2476500"/>
            <a:ext cx="1501775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Picture 48" descr="C:\Documents and Settings\uctarna\Local Settings\Temporary Internet Files\Content.IE5\5RXJPYNX\MP900431152[2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1" t="14195" r="5341"/>
          <a:stretch>
            <a:fillRect/>
          </a:stretch>
        </p:blipFill>
        <p:spPr bwMode="auto">
          <a:xfrm>
            <a:off x="5743575" y="4257675"/>
            <a:ext cx="15684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Picture 49" descr="C:\Documents and Settings\uctarna\Local Settings\Temporary Internet Files\Content.IE5\GBL7QQZH\MC900436386[2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800" y="1268413"/>
            <a:ext cx="16510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9" name="Picture 50" descr="C:\Documents and Settings\uctarna\Local Settings\Temporary Internet Files\Content.IE5\UXWZKJMF\dglxasset[1].aspx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8" y="3978275"/>
            <a:ext cx="1584325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/>
              <a:t>Řešení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765175"/>
            <a:ext cx="8893175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smtClean="0"/>
              <a:t>Žáci musí spojit nadpis JARO se správným obrázkem </a:t>
            </a:r>
          </a:p>
          <a:p>
            <a:pPr algn="ctr" eaLnBrk="1" hangingPunct="1">
              <a:buFontTx/>
              <a:buNone/>
            </a:pPr>
            <a:endParaRPr lang="cs-CZ" sz="2800" smtClean="0"/>
          </a:p>
        </p:txBody>
      </p:sp>
      <p:sp>
        <p:nvSpPr>
          <p:cNvPr id="21508" name="Line 53"/>
          <p:cNvSpPr>
            <a:spLocks noChangeShapeType="1"/>
          </p:cNvSpPr>
          <p:nvPr/>
        </p:nvSpPr>
        <p:spPr bwMode="auto">
          <a:xfrm>
            <a:off x="2987675" y="3284538"/>
            <a:ext cx="1223963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09" name="Line 54"/>
          <p:cNvSpPr>
            <a:spLocks noChangeShapeType="1"/>
          </p:cNvSpPr>
          <p:nvPr/>
        </p:nvSpPr>
        <p:spPr bwMode="auto">
          <a:xfrm>
            <a:off x="3276600" y="4005263"/>
            <a:ext cx="93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10" name="Line 55"/>
          <p:cNvSpPr>
            <a:spLocks noChangeShapeType="1"/>
          </p:cNvSpPr>
          <p:nvPr/>
        </p:nvSpPr>
        <p:spPr bwMode="auto">
          <a:xfrm flipV="1">
            <a:off x="4572000" y="4365625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11" name="Line 56"/>
          <p:cNvSpPr>
            <a:spLocks noChangeShapeType="1"/>
          </p:cNvSpPr>
          <p:nvPr/>
        </p:nvSpPr>
        <p:spPr bwMode="auto">
          <a:xfrm flipV="1">
            <a:off x="3708400" y="4365625"/>
            <a:ext cx="64770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12" name="Line 57"/>
          <p:cNvSpPr>
            <a:spLocks noChangeShapeType="1"/>
          </p:cNvSpPr>
          <p:nvPr/>
        </p:nvSpPr>
        <p:spPr bwMode="auto">
          <a:xfrm>
            <a:off x="5076825" y="4365625"/>
            <a:ext cx="64770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13" name="Line 58"/>
          <p:cNvSpPr>
            <a:spLocks noChangeShapeType="1"/>
          </p:cNvSpPr>
          <p:nvPr/>
        </p:nvSpPr>
        <p:spPr bwMode="auto">
          <a:xfrm>
            <a:off x="5219700" y="3933825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14" name="Line 59"/>
          <p:cNvSpPr>
            <a:spLocks noChangeShapeType="1"/>
          </p:cNvSpPr>
          <p:nvPr/>
        </p:nvSpPr>
        <p:spPr bwMode="auto">
          <a:xfrm flipH="1">
            <a:off x="5148263" y="2636838"/>
            <a:ext cx="360362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15" name="Line 60"/>
          <p:cNvSpPr>
            <a:spLocks noChangeShapeType="1"/>
          </p:cNvSpPr>
          <p:nvPr/>
        </p:nvSpPr>
        <p:spPr bwMode="auto">
          <a:xfrm>
            <a:off x="4572000" y="2420938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21516" name="Picture 44" descr="C:\Documents and Settings\uctarna\Local Settings\Temporary Internet Files\Content.IE5\6L69YTWN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763" y="1160463"/>
            <a:ext cx="1206500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7" name="Rectangle 3"/>
          <p:cNvSpPr txBox="1">
            <a:spLocks noChangeArrowheads="1"/>
          </p:cNvSpPr>
          <p:nvPr/>
        </p:nvSpPr>
        <p:spPr bwMode="auto">
          <a:xfrm>
            <a:off x="250825" y="765175"/>
            <a:ext cx="8893175" cy="561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2800"/>
              <a:t>Žáci musí spojit nadpis JARO se správným obrázkem </a:t>
            </a:r>
          </a:p>
          <a:p>
            <a:pPr algn="ctr" eaLnBrk="1" hangingPunct="1">
              <a:spcBef>
                <a:spcPct val="20000"/>
              </a:spcBef>
            </a:pPr>
            <a:endParaRPr lang="cs-CZ" sz="2800"/>
          </a:p>
        </p:txBody>
      </p:sp>
      <p:pic>
        <p:nvPicPr>
          <p:cNvPr id="21518" name="Picture 46" descr="C:\Documents and Settings\uctarna\Local Settings\Temporary Internet Files\Content.IE5\UXWZKJMF\MP900433319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938" y="1616075"/>
            <a:ext cx="1517650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9" name="Picture 49" descr="C:\Documents and Settings\uctarna\Local Settings\Temporary Internet Files\Content.IE5\GBL7QQZH\MC900436386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1919288"/>
            <a:ext cx="1300162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0" name="Picture 47" descr="C:\Documents and Settings\uctarna\Local Settings\Temporary Internet Files\Content.IE5\X49PAGSX\MP900427835[2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3378200"/>
            <a:ext cx="911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1" name="Picture 48" descr="C:\Documents and Settings\uctarna\Local Settings\Temporary Internet Files\Content.IE5\5RXJPYNX\MP900431152[2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1" t="14195" r="5341"/>
          <a:stretch>
            <a:fillRect/>
          </a:stretch>
        </p:blipFill>
        <p:spPr bwMode="auto">
          <a:xfrm>
            <a:off x="6681788" y="4394200"/>
            <a:ext cx="1071562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2" name="Picture 9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775" y="5181600"/>
            <a:ext cx="1371600" cy="14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523" name="Skupina 52"/>
          <p:cNvGrpSpPr>
            <a:grpSpLocks/>
          </p:cNvGrpSpPr>
          <p:nvPr/>
        </p:nvGrpSpPr>
        <p:grpSpPr bwMode="auto">
          <a:xfrm>
            <a:off x="3997325" y="5202238"/>
            <a:ext cx="1095375" cy="1439862"/>
            <a:chOff x="4941922" y="5279279"/>
            <a:chExt cx="1095900" cy="1440002"/>
          </a:xfrm>
        </p:grpSpPr>
        <p:sp>
          <p:nvSpPr>
            <p:cNvPr id="54" name="Ovál 53"/>
            <p:cNvSpPr/>
            <p:nvPr/>
          </p:nvSpPr>
          <p:spPr>
            <a:xfrm>
              <a:off x="4941922" y="5279279"/>
              <a:ext cx="1095900" cy="1440002"/>
            </a:xfrm>
            <a:prstGeom prst="ellipse">
              <a:avLst/>
            </a:prstGeom>
            <a:blipFill rotWithShape="0">
              <a:blip r:embed="rId8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Ovál 4"/>
            <p:cNvSpPr/>
            <p:nvPr/>
          </p:nvSpPr>
          <p:spPr>
            <a:xfrm>
              <a:off x="5102337" y="5490437"/>
              <a:ext cx="775071" cy="101768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39370" tIns="39370" rIns="39370" bIns="39370" spcCol="1270" anchor="ctr"/>
            <a:lstStyle/>
            <a:p>
              <a:pPr algn="ctr">
                <a:defRPr/>
              </a:pPr>
              <a:endParaRPr lang="cs-CZ" sz="6200">
                <a:solidFill>
                  <a:schemeClr val="tx1"/>
                </a:solidFill>
              </a:endParaRPr>
            </a:p>
          </p:txBody>
        </p:sp>
      </p:grpSp>
      <p:grpSp>
        <p:nvGrpSpPr>
          <p:cNvPr id="21524" name="Skupina 55"/>
          <p:cNvGrpSpPr>
            <a:grpSpLocks/>
          </p:cNvGrpSpPr>
          <p:nvPr/>
        </p:nvGrpSpPr>
        <p:grpSpPr bwMode="auto">
          <a:xfrm>
            <a:off x="2647950" y="5157788"/>
            <a:ext cx="1096963" cy="1096962"/>
            <a:chOff x="3675910" y="5082189"/>
            <a:chExt cx="1095900" cy="1095900"/>
          </a:xfrm>
        </p:grpSpPr>
        <p:sp>
          <p:nvSpPr>
            <p:cNvPr id="57" name="Ovál 56"/>
            <p:cNvSpPr/>
            <p:nvPr/>
          </p:nvSpPr>
          <p:spPr>
            <a:xfrm>
              <a:off x="3675910" y="5082189"/>
              <a:ext cx="1095900" cy="1095900"/>
            </a:xfrm>
            <a:prstGeom prst="ellipse">
              <a:avLst/>
            </a:prstGeom>
            <a:blipFill rotWithShape="0">
              <a:blip r:embed="rId9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8" name="Ovál 4"/>
            <p:cNvSpPr/>
            <p:nvPr/>
          </p:nvSpPr>
          <p:spPr>
            <a:xfrm>
              <a:off x="3836093" y="5242371"/>
              <a:ext cx="775535" cy="77553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30480" tIns="30480" rIns="30480" bIns="30480" spcCol="1270" anchor="ctr"/>
            <a:lstStyle/>
            <a:p>
              <a:pPr algn="ctr">
                <a:defRPr/>
              </a:pPr>
              <a:endParaRPr lang="cs-CZ" sz="4800">
                <a:solidFill>
                  <a:schemeClr val="tx1"/>
                </a:solidFill>
              </a:endParaRPr>
            </a:p>
          </p:txBody>
        </p:sp>
      </p:grpSp>
      <p:pic>
        <p:nvPicPr>
          <p:cNvPr id="21525" name="Picture 50" descr="C:\Documents and Settings\uctarna\Local Settings\Temporary Internet Files\Content.IE5\UXWZKJMF\dglxasset[1].aspx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538" y="4678363"/>
            <a:ext cx="1279525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526" name="Skupina 59"/>
          <p:cNvGrpSpPr>
            <a:grpSpLocks/>
          </p:cNvGrpSpPr>
          <p:nvPr/>
        </p:nvGrpSpPr>
        <p:grpSpPr bwMode="auto">
          <a:xfrm>
            <a:off x="1992313" y="3465513"/>
            <a:ext cx="1189037" cy="1187450"/>
            <a:chOff x="2252207" y="2649974"/>
            <a:chExt cx="1188000" cy="1188000"/>
          </a:xfrm>
        </p:grpSpPr>
        <p:sp>
          <p:nvSpPr>
            <p:cNvPr id="61" name="Ovál 60"/>
            <p:cNvSpPr/>
            <p:nvPr/>
          </p:nvSpPr>
          <p:spPr>
            <a:xfrm>
              <a:off x="2252207" y="2649974"/>
              <a:ext cx="1188000" cy="1188000"/>
            </a:xfrm>
            <a:prstGeom prst="ellipse">
              <a:avLst/>
            </a:prstGeom>
            <a:blipFill rotWithShape="0">
              <a:blip r:embed="rId11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2" name="Ovál 4"/>
            <p:cNvSpPr/>
            <p:nvPr/>
          </p:nvSpPr>
          <p:spPr>
            <a:xfrm>
              <a:off x="2426680" y="2824680"/>
              <a:ext cx="839055" cy="83858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33020" tIns="33020" rIns="33020" bIns="33020" spcCol="1270" anchor="ctr"/>
            <a:lstStyle/>
            <a:p>
              <a:pPr algn="ctr">
                <a:defRPr/>
              </a:pPr>
              <a:endParaRPr lang="cs-CZ" sz="5200">
                <a:solidFill>
                  <a:schemeClr val="tx1"/>
                </a:solidFill>
              </a:endParaRPr>
            </a:p>
          </p:txBody>
        </p:sp>
      </p:grpSp>
      <p:grpSp>
        <p:nvGrpSpPr>
          <p:cNvPr id="21527" name="Skupina 62"/>
          <p:cNvGrpSpPr>
            <a:grpSpLocks/>
          </p:cNvGrpSpPr>
          <p:nvPr/>
        </p:nvGrpSpPr>
        <p:grpSpPr bwMode="auto">
          <a:xfrm>
            <a:off x="1939925" y="2333625"/>
            <a:ext cx="1095375" cy="1095375"/>
            <a:chOff x="2536972" y="1472931"/>
            <a:chExt cx="1095900" cy="1095900"/>
          </a:xfrm>
        </p:grpSpPr>
        <p:sp>
          <p:nvSpPr>
            <p:cNvPr id="64" name="Ovál 63"/>
            <p:cNvSpPr/>
            <p:nvPr/>
          </p:nvSpPr>
          <p:spPr>
            <a:xfrm>
              <a:off x="2536972" y="1472931"/>
              <a:ext cx="1095900" cy="1095900"/>
            </a:xfrm>
            <a:prstGeom prst="ellipse">
              <a:avLst/>
            </a:prstGeom>
            <a:blipFill rotWithShape="0">
              <a:blip r:embed="rId1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5" name="Ovál 4"/>
            <p:cNvSpPr/>
            <p:nvPr/>
          </p:nvSpPr>
          <p:spPr>
            <a:xfrm>
              <a:off x="2697387" y="1633346"/>
              <a:ext cx="775071" cy="77507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30480" tIns="30480" rIns="30480" bIns="30480" spcCol="1270" anchor="ctr"/>
            <a:lstStyle/>
            <a:p>
              <a:pPr algn="ctr">
                <a:defRPr/>
              </a:pPr>
              <a:endParaRPr lang="cs-CZ" sz="4800">
                <a:solidFill>
                  <a:schemeClr val="tx1"/>
                </a:solidFill>
              </a:endParaRPr>
            </a:p>
          </p:txBody>
        </p:sp>
      </p:grpSp>
      <p:pic>
        <p:nvPicPr>
          <p:cNvPr id="21528" name="Picture 43" descr="C:\Documents and Settings\uctarna\Local Settings\Temporary Internet Files\Content.IE5\VNCX3519\MC90023382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163" y="1304925"/>
            <a:ext cx="1158875" cy="111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29" name="TextovéPole 1"/>
          <p:cNvSpPr txBox="1">
            <a:spLocks noChangeArrowheads="1"/>
          </p:cNvSpPr>
          <p:nvPr/>
        </p:nvSpPr>
        <p:spPr bwMode="auto">
          <a:xfrm>
            <a:off x="4211638" y="3359150"/>
            <a:ext cx="10382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/>
              <a:t> JARO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196975"/>
            <a:ext cx="8435975" cy="48577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kern="1200" dirty="0" smtClean="0">
                <a:solidFill>
                  <a:prstClr val="black"/>
                </a:solidFill>
                <a:latin typeface="Calibri"/>
              </a:rPr>
              <a:t>Obrázky dostupné </a:t>
            </a:r>
            <a:r>
              <a:rPr lang="cs-CZ" sz="2400" kern="1200" dirty="0" smtClean="0">
                <a:solidFill>
                  <a:prstClr val="black"/>
                </a:solidFill>
                <a:latin typeface="Calibri"/>
              </a:rPr>
              <a:t>z Klipartu sady Microsoft Office.</a:t>
            </a:r>
            <a:endParaRPr lang="cs-CZ" sz="2400" kern="1200" dirty="0" smtClean="0">
              <a:solidFill>
                <a:prstClr val="black"/>
              </a:solidFill>
              <a:latin typeface="Calibri"/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107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Výchozí návrh</vt:lpstr>
      <vt:lpstr>Motiv sady Office</vt:lpstr>
      <vt:lpstr>Prezentace aplikace PowerPoint</vt:lpstr>
      <vt:lpstr>          Anotace   Prezentace slouží k seznámení žáků se základními přírodními změnami na jaře. Je určena pro žáky ZŠ speciální.  Období vytvoření vzdělávacího materiálu – květen 2011. </vt:lpstr>
      <vt:lpstr>Co se děje v přírodě na jaře?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</dc:creator>
  <cp:lastModifiedBy>SEF</cp:lastModifiedBy>
  <cp:revision>22</cp:revision>
  <dcterms:created xsi:type="dcterms:W3CDTF">2011-05-29T15:31:39Z</dcterms:created>
  <dcterms:modified xsi:type="dcterms:W3CDTF">2012-10-12T08:20:05Z</dcterms:modified>
</cp:coreProperties>
</file>