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2" r:id="rId3"/>
    <p:sldId id="256" r:id="rId4"/>
    <p:sldId id="258" r:id="rId5"/>
    <p:sldId id="259" r:id="rId6"/>
    <p:sldId id="260" r:id="rId7"/>
    <p:sldId id="261" r:id="rId8"/>
    <p:sldId id="266" r:id="rId9"/>
    <p:sldId id="267" r:id="rId10"/>
    <p:sldId id="262" r:id="rId11"/>
    <p:sldId id="268" r:id="rId12"/>
    <p:sldId id="269" r:id="rId13"/>
    <p:sldId id="270" r:id="rId14"/>
    <p:sldId id="264" r:id="rId15"/>
    <p:sldId id="271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3" Type="http://schemas.openxmlformats.org/officeDocument/2006/relationships/image" Target="../media/image11.wmf"/><Relationship Id="rId7" Type="http://schemas.openxmlformats.org/officeDocument/2006/relationships/image" Target="../media/image39.wmf"/><Relationship Id="rId12" Type="http://schemas.openxmlformats.org/officeDocument/2006/relationships/image" Target="../media/image43.wmf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wmf"/><Relationship Id="rId11" Type="http://schemas.openxmlformats.org/officeDocument/2006/relationships/image" Target="../media/image42.wmf"/><Relationship Id="rId5" Type="http://schemas.openxmlformats.org/officeDocument/2006/relationships/image" Target="../media/image37.wmf"/><Relationship Id="rId10" Type="http://schemas.openxmlformats.org/officeDocument/2006/relationships/image" Target="../media/image13.wmf"/><Relationship Id="rId4" Type="http://schemas.openxmlformats.org/officeDocument/2006/relationships/image" Target="../media/image36.wmf"/><Relationship Id="rId9" Type="http://schemas.openxmlformats.org/officeDocument/2006/relationships/image" Target="../media/image41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3" Type="http://schemas.openxmlformats.org/officeDocument/2006/relationships/image" Target="../media/image11.wmf"/><Relationship Id="rId7" Type="http://schemas.openxmlformats.org/officeDocument/2006/relationships/image" Target="../media/image39.wmf"/><Relationship Id="rId12" Type="http://schemas.openxmlformats.org/officeDocument/2006/relationships/image" Target="../media/image43.wmf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wmf"/><Relationship Id="rId11" Type="http://schemas.openxmlformats.org/officeDocument/2006/relationships/image" Target="../media/image42.wmf"/><Relationship Id="rId5" Type="http://schemas.openxmlformats.org/officeDocument/2006/relationships/image" Target="../media/image37.wmf"/><Relationship Id="rId10" Type="http://schemas.openxmlformats.org/officeDocument/2006/relationships/image" Target="../media/image13.wmf"/><Relationship Id="rId4" Type="http://schemas.openxmlformats.org/officeDocument/2006/relationships/image" Target="../media/image36.wmf"/><Relationship Id="rId9" Type="http://schemas.openxmlformats.org/officeDocument/2006/relationships/image" Target="../media/image41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VY_32_INOVACE_03_zima</a:t>
            </a:r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Elena </a:t>
            </a:r>
            <a:r>
              <a:rPr lang="cs-CZ" dirty="0" err="1" smtClean="0"/>
              <a:t>Guryčová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slouží k seznámení žáků </a:t>
            </a:r>
          </a:p>
          <a:p>
            <a:pPr marL="0" indent="0">
              <a:buNone/>
            </a:pPr>
            <a:r>
              <a:rPr lang="cs-CZ" sz="2800" dirty="0" smtClean="0"/>
              <a:t>    se základními přírodními změnami zimy, </a:t>
            </a:r>
            <a:br>
              <a:rPr lang="cs-CZ" sz="2800" dirty="0" smtClean="0"/>
            </a:br>
            <a:r>
              <a:rPr lang="cs-CZ" sz="2800" dirty="0" smtClean="0"/>
              <a:t>    zvyky tohoto období a oblékáním.</a:t>
            </a:r>
          </a:p>
          <a:p>
            <a:r>
              <a:rPr lang="cs-CZ" sz="2800" dirty="0" smtClean="0"/>
              <a:t>Může být použita i k opakování učiva.</a:t>
            </a:r>
          </a:p>
          <a:p>
            <a:r>
              <a:rPr lang="cs-CZ" sz="2800" dirty="0"/>
              <a:t>Je určena pro žáky ZŠ speciální. </a:t>
            </a:r>
          </a:p>
          <a:p>
            <a:r>
              <a:rPr lang="cs-CZ" sz="2800" dirty="0"/>
              <a:t>Období vytvoření vzdělávacího materiálu – </a:t>
            </a:r>
            <a:r>
              <a:rPr lang="cs-CZ" sz="2800" dirty="0" smtClean="0"/>
              <a:t>únor 2012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Elizabeth\AppData\Local\Microsoft\Windows\Temporary Internet Files\Content.IE5\XPURMF44\MP900425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0"/>
            <a:ext cx="7958658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764704"/>
            <a:ext cx="8064896" cy="4824536"/>
          </a:xfrm>
        </p:spPr>
        <p:txBody>
          <a:bodyPr>
            <a:noAutofit/>
          </a:bodyPr>
          <a:lstStyle/>
          <a:p>
            <a:endParaRPr lang="cs-CZ" sz="10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365104"/>
            <a:ext cx="63367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spc="70" dirty="0" smtClean="0"/>
              <a:t>ZIMA</a:t>
            </a:r>
            <a:endParaRPr lang="cs-CZ" sz="10000" spc="70" dirty="0"/>
          </a:p>
        </p:txBody>
      </p:sp>
      <p:pic>
        <p:nvPicPr>
          <p:cNvPr id="1028" name="Picture 4" descr="C:\Users\Elizabeth\AppData\Local\Microsoft\Windows\Temporary Internet Files\Content.IE5\XPURMF44\MP900425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148064" y="188640"/>
            <a:ext cx="41764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 smtClean="0"/>
              <a:t>ZIMA</a:t>
            </a:r>
            <a:endParaRPr lang="cs-CZ" sz="10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435280" cy="6048672"/>
          </a:xfrm>
        </p:spPr>
        <p:txBody>
          <a:bodyPr/>
          <a:lstStyle/>
          <a:p>
            <a:pPr>
              <a:buNone/>
            </a:pPr>
            <a:endParaRPr lang="cs-CZ" dirty="0"/>
          </a:p>
          <a:p>
            <a:pPr algn="just">
              <a:buNone/>
            </a:pPr>
            <a:r>
              <a:rPr lang="cs-CZ" sz="4000" dirty="0" smtClean="0"/>
              <a:t>   V zimě se hodně ochlazuje. Z mraků začíná padat sníh. Ze střech mohou viset rampouchy</a:t>
            </a:r>
            <a:r>
              <a:rPr lang="cs-CZ" sz="4400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8" name="Picture 10" descr="C:\Users\Elizabeth\AppData\Local\Microsoft\Windows\Temporary Internet Files\Content.IE5\CPQ3GSUL\MC9003314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96952"/>
            <a:ext cx="2448272" cy="3326029"/>
          </a:xfrm>
          <a:prstGeom prst="rect">
            <a:avLst/>
          </a:prstGeom>
          <a:noFill/>
        </p:spPr>
      </p:pic>
      <p:pic>
        <p:nvPicPr>
          <p:cNvPr id="2060" name="Picture 12" descr="C:\Users\Elizabeth\AppData\Local\Microsoft\Windows\Temporary Internet Files\Content.IE5\CPQ3GSUL\MP9004252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068960"/>
            <a:ext cx="4499992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964488" cy="666936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4000" dirty="0" smtClean="0"/>
              <a:t>Ze sněhu si můžeme postavit sněhuláka </a:t>
            </a:r>
          </a:p>
          <a:p>
            <a:pPr algn="just"/>
            <a:endParaRPr lang="cs-CZ" sz="4000" dirty="0"/>
          </a:p>
          <a:p>
            <a:pPr algn="just">
              <a:buNone/>
            </a:pPr>
            <a:endParaRPr lang="cs-CZ" sz="4000" dirty="0" smtClean="0"/>
          </a:p>
          <a:p>
            <a:pPr algn="just"/>
            <a:endParaRPr lang="cs-CZ" sz="4000" dirty="0" smtClean="0"/>
          </a:p>
          <a:p>
            <a:pPr algn="just"/>
            <a:endParaRPr lang="cs-CZ" sz="4000" dirty="0" smtClean="0"/>
          </a:p>
          <a:p>
            <a:pPr algn="just">
              <a:buNone/>
            </a:pPr>
            <a:r>
              <a:rPr lang="cs-CZ" sz="4000" dirty="0" smtClean="0"/>
              <a:t>a taky sáňkovat</a:t>
            </a:r>
            <a:r>
              <a:rPr lang="cs-CZ" sz="4000" dirty="0"/>
              <a:t> </a:t>
            </a:r>
            <a:r>
              <a:rPr lang="cs-CZ" sz="4000" dirty="0" smtClean="0"/>
              <a:t>a bobovat</a:t>
            </a:r>
          </a:p>
          <a:p>
            <a:pPr algn="just"/>
            <a:endParaRPr lang="cs-CZ" sz="4000" dirty="0"/>
          </a:p>
          <a:p>
            <a:pPr algn="just"/>
            <a:endParaRPr lang="cs-CZ" sz="4000" dirty="0" smtClean="0"/>
          </a:p>
          <a:p>
            <a:pPr algn="just">
              <a:buNone/>
            </a:pPr>
            <a:r>
              <a:rPr lang="cs-CZ" sz="40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8" name="Picture 6" descr="C:\Users\Elizabeth\AppData\Local\Microsoft\Windows\Temporary Internet Files\Content.IE5\99QF23E4\MC900250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052736"/>
            <a:ext cx="2470087" cy="2438400"/>
          </a:xfrm>
          <a:prstGeom prst="rect">
            <a:avLst/>
          </a:prstGeom>
          <a:noFill/>
        </p:spPr>
      </p:pic>
      <p:pic>
        <p:nvPicPr>
          <p:cNvPr id="3081" name="Picture 9" descr="C:\Users\Elizabeth\AppData\Local\Microsoft\Windows\Temporary Internet Files\Content.IE5\XPURMF44\MC9003966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437112"/>
            <a:ext cx="2304256" cy="2084638"/>
          </a:xfrm>
          <a:prstGeom prst="rect">
            <a:avLst/>
          </a:prstGeom>
          <a:noFill/>
        </p:spPr>
      </p:pic>
      <p:pic>
        <p:nvPicPr>
          <p:cNvPr id="3083" name="Picture 11" descr="C:\Users\Elizabeth\AppData\Local\Microsoft\Windows\Temporary Internet Files\Content.IE5\99QF23E4\MC900308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43626" y="4941168"/>
            <a:ext cx="2206355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Lyžovat,     bruslit     a     hrát hokej</a:t>
            </a:r>
          </a:p>
          <a:p>
            <a:endParaRPr lang="cs-CZ" sz="4000" dirty="0"/>
          </a:p>
          <a:p>
            <a:pPr>
              <a:buNone/>
            </a:pPr>
            <a:endParaRPr lang="cs-CZ" sz="4000" dirty="0" smtClean="0"/>
          </a:p>
        </p:txBody>
      </p:sp>
      <p:pic>
        <p:nvPicPr>
          <p:cNvPr id="4099" name="Picture 3" descr="C:\Users\Elizabeth\AppData\Local\Microsoft\Windows\Temporary Internet Files\Content.IE5\99QF23E4\MC9003588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88840"/>
            <a:ext cx="2296876" cy="2448272"/>
          </a:xfrm>
          <a:prstGeom prst="rect">
            <a:avLst/>
          </a:prstGeom>
          <a:noFill/>
        </p:spPr>
      </p:pic>
      <p:pic>
        <p:nvPicPr>
          <p:cNvPr id="4105" name="Picture 9" descr="C:\Users\Elizabeth\AppData\Local\Microsoft\Windows\Temporary Internet Files\Content.IE5\XPURMF44\MC9004465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988840"/>
            <a:ext cx="3102842" cy="2592288"/>
          </a:xfrm>
          <a:prstGeom prst="rect">
            <a:avLst/>
          </a:prstGeom>
          <a:noFill/>
        </p:spPr>
      </p:pic>
      <p:pic>
        <p:nvPicPr>
          <p:cNvPr id="4107" name="Picture 11" descr="C:\Users\Elizabeth\AppData\Local\Microsoft\Windows\Temporary Internet Files\Content.IE5\XPURMF44\MC9003536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844824"/>
            <a:ext cx="1993596" cy="28569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12968" cy="6408712"/>
          </a:xfrm>
        </p:spPr>
        <p:txBody>
          <a:bodyPr>
            <a:normAutofit/>
          </a:bodyPr>
          <a:lstStyle/>
          <a:p>
            <a:pPr indent="0" algn="just">
              <a:lnSpc>
                <a:spcPct val="110000"/>
              </a:lnSpc>
              <a:buNone/>
            </a:pPr>
            <a:r>
              <a:rPr lang="cs-CZ" sz="4000" dirty="0" smtClean="0"/>
              <a:t>Zima je nejchladnějším ročním obdobím a proto se v zimě musíme teple oblékat.</a:t>
            </a:r>
          </a:p>
          <a:p>
            <a:pPr indent="0" algn="just">
              <a:lnSpc>
                <a:spcPct val="110000"/>
              </a:lnSpc>
              <a:buNone/>
            </a:pPr>
            <a:r>
              <a:rPr lang="cs-CZ" sz="3900" dirty="0" smtClean="0"/>
              <a:t>Co si oblečeme až půjdeme ven?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/>
              <a:t>    Zimní čepice</a:t>
            </a:r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sz="3600" dirty="0" smtClean="0"/>
              <a:t>    Zimní bunda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5122" name="Picture 2" descr="C:\Users\Elizabeth\AppData\Local\Microsoft\Windows\Temporary Internet Files\Content.IE5\CPQ3GSUL\MC9001007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068960"/>
            <a:ext cx="1137493" cy="1789641"/>
          </a:xfrm>
          <a:prstGeom prst="rect">
            <a:avLst/>
          </a:prstGeom>
          <a:noFill/>
        </p:spPr>
      </p:pic>
      <p:pic>
        <p:nvPicPr>
          <p:cNvPr id="5124" name="Picture 4" descr="C:\Users\Elizabeth\AppData\Local\Microsoft\Windows\Temporary Internet Files\Content.IE5\XPURMF44\MC90011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293096"/>
            <a:ext cx="2880320" cy="22685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27866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Rukavice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Šála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Vyteplené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kalhoty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7" name="Picture 3" descr="C:\Users\Elizabeth\AppData\Local\Microsoft\Windows\Temporary Internet Files\Content.IE5\CPQ3GSUL\MC9003314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60647"/>
            <a:ext cx="1800200" cy="1938111"/>
          </a:xfrm>
          <a:prstGeom prst="rect">
            <a:avLst/>
          </a:prstGeom>
          <a:noFill/>
        </p:spPr>
      </p:pic>
      <p:pic>
        <p:nvPicPr>
          <p:cNvPr id="6148" name="Picture 4" descr="C:\Users\Elizabeth\AppData\Local\Microsoft\Windows\Temporary Internet Files\Content.IE5\99QF23E4\MC9003314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5" y="2198759"/>
            <a:ext cx="2705547" cy="2074253"/>
          </a:xfrm>
          <a:prstGeom prst="rect">
            <a:avLst/>
          </a:prstGeom>
          <a:noFill/>
        </p:spPr>
      </p:pic>
      <p:pic>
        <p:nvPicPr>
          <p:cNvPr id="6149" name="Picture 5" descr="C:\Users\Elizabeth\AppData\Local\Microsoft\Windows\Temporary Internet Files\Content.IE5\SEOMDIZB\MC9003601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861048"/>
            <a:ext cx="1728192" cy="25174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228184" y="1484784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Sněhule</a:t>
            </a:r>
          </a:p>
          <a:p>
            <a:endParaRPr lang="cs-CZ" dirty="0"/>
          </a:p>
        </p:txBody>
      </p:sp>
      <p:pic>
        <p:nvPicPr>
          <p:cNvPr id="6150" name="Picture 6" descr="C:\Users\Elizabeth\AppData\Local\Microsoft\Windows\Temporary Internet Files\Content.IE5\XPURMF44\MC9003314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2492896"/>
            <a:ext cx="2160240" cy="22272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/>
              <a:t>V zimě slavíme Vánoce</a:t>
            </a:r>
            <a:r>
              <a:rPr lang="cs-CZ" sz="4900" dirty="0" smtClean="0"/>
              <a:t/>
            </a:r>
            <a:br>
              <a:rPr lang="cs-CZ" sz="4900" dirty="0" smtClean="0"/>
            </a:br>
            <a:endParaRPr lang="cs-CZ" sz="4900" dirty="0"/>
          </a:p>
        </p:txBody>
      </p:sp>
      <p:pic>
        <p:nvPicPr>
          <p:cNvPr id="7174" name="Picture 6" descr="C:\Users\Elizabeth\AppData\Local\Microsoft\Windows\Temporary Internet Files\Content.IE5\XPURMF44\MC9002507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340768"/>
            <a:ext cx="2962749" cy="5040560"/>
          </a:xfrm>
          <a:prstGeom prst="rect">
            <a:avLst/>
          </a:prstGeom>
          <a:noFill/>
        </p:spPr>
      </p:pic>
      <p:pic>
        <p:nvPicPr>
          <p:cNvPr id="7179" name="Picture 11" descr="C:\Users\Elizabeth\AppData\Local\Microsoft\Windows\Temporary Internet Files\Content.IE5\XPURMF44\MC9004135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293096"/>
            <a:ext cx="2301769" cy="2305792"/>
          </a:xfrm>
          <a:prstGeom prst="rect">
            <a:avLst/>
          </a:prstGeom>
          <a:noFill/>
        </p:spPr>
      </p:pic>
      <p:pic>
        <p:nvPicPr>
          <p:cNvPr id="7190" name="Picture 22" descr="C:\Users\Elizabeth\AppData\Local\Microsoft\Windows\Temporary Internet Files\Content.IE5\XPURMF44\MC9004124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15220">
            <a:off x="125362" y="3947372"/>
            <a:ext cx="2736304" cy="2367110"/>
          </a:xfrm>
          <a:prstGeom prst="rect">
            <a:avLst/>
          </a:prstGeom>
          <a:noFill/>
        </p:spPr>
      </p:pic>
      <p:pic>
        <p:nvPicPr>
          <p:cNvPr id="7191" name="Picture 23" descr="C:\Users\Elizabeth\AppData\Local\Microsoft\Windows\Temporary Internet Files\Content.IE5\D2P2FIEY\MC90001966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3785254">
            <a:off x="5809092" y="1027406"/>
            <a:ext cx="2851262" cy="2611574"/>
          </a:xfrm>
          <a:prstGeom prst="rect">
            <a:avLst/>
          </a:prstGeom>
          <a:noFill/>
        </p:spPr>
      </p:pic>
      <p:pic>
        <p:nvPicPr>
          <p:cNvPr id="7193" name="Picture 25" descr="C:\Users\Elizabeth\AppData\Local\Microsoft\Windows\Temporary Internet Files\Content.IE5\2E6HODW3\MC9002332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1412776"/>
            <a:ext cx="2426329" cy="2338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Najdi zimní obrázky</a:t>
            </a:r>
            <a:endParaRPr lang="cs-CZ" b="1" dirty="0"/>
          </a:p>
        </p:txBody>
      </p:sp>
      <p:pic>
        <p:nvPicPr>
          <p:cNvPr id="8194" name="Picture 2" descr="C:\Users\Elizabeth\AppData\Local\Microsoft\Windows\Temporary Internet Files\Content.IE5\MXCMZ0I0\MC9004109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700808"/>
            <a:ext cx="1999137" cy="2002663"/>
          </a:xfrm>
          <a:prstGeom prst="rect">
            <a:avLst/>
          </a:prstGeom>
          <a:noFill/>
        </p:spPr>
      </p:pic>
      <p:pic>
        <p:nvPicPr>
          <p:cNvPr id="8198" name="Picture 6" descr="C:\Users\Elizabeth\AppData\Local\Microsoft\Windows\Temporary Internet Files\Content.IE5\MXCMZ0I0\MC9004108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365104"/>
            <a:ext cx="1800200" cy="2005408"/>
          </a:xfrm>
          <a:prstGeom prst="rect">
            <a:avLst/>
          </a:prstGeom>
          <a:noFill/>
        </p:spPr>
      </p:pic>
      <p:pic>
        <p:nvPicPr>
          <p:cNvPr id="8200" name="Picture 8" descr="C:\Users\Elizabeth\AppData\Local\Microsoft\Windows\Temporary Internet Files\Content.IE5\99QF23E4\MC9002501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33446" y="404664"/>
            <a:ext cx="2210554" cy="1774479"/>
          </a:xfrm>
          <a:prstGeom prst="rect">
            <a:avLst/>
          </a:prstGeom>
          <a:noFill/>
        </p:spPr>
      </p:pic>
      <p:pic>
        <p:nvPicPr>
          <p:cNvPr id="8206" name="Picture 14" descr="C:\Users\Elizabeth\AppData\Local\Microsoft\Windows\Temporary Internet Files\Content.IE5\MXCMZ0I0\MC9003328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365104"/>
            <a:ext cx="3747385" cy="1512168"/>
          </a:xfrm>
          <a:prstGeom prst="rect">
            <a:avLst/>
          </a:prstGeom>
          <a:noFill/>
        </p:spPr>
      </p:pic>
      <p:pic>
        <p:nvPicPr>
          <p:cNvPr id="8207" name="Picture 15" descr="C:\Users\Elizabeth\AppData\Local\Microsoft\Windows\Temporary Internet Files\Content.IE5\SEOMDIZB\MC90009812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2636912"/>
            <a:ext cx="1835773" cy="1872208"/>
          </a:xfrm>
          <a:prstGeom prst="rect">
            <a:avLst/>
          </a:prstGeom>
          <a:noFill/>
        </p:spPr>
      </p:pic>
      <p:pic>
        <p:nvPicPr>
          <p:cNvPr id="8210" name="Picture 18" descr="C:\Users\Elizabeth\AppData\Local\Microsoft\Windows\Temporary Internet Files\Content.IE5\99QF23E4\MP9004252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1556792"/>
            <a:ext cx="1846626" cy="1844824"/>
          </a:xfrm>
          <a:prstGeom prst="rect">
            <a:avLst/>
          </a:prstGeom>
          <a:noFill/>
        </p:spPr>
      </p:pic>
      <p:pic>
        <p:nvPicPr>
          <p:cNvPr id="8213" name="Picture 21" descr="C:\Users\Elizabeth\AppData\Local\Microsoft\Windows\Temporary Internet Files\Content.IE5\MXCMZ0I0\MC90029620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77204" y="4653136"/>
            <a:ext cx="2166796" cy="19404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C:\Users\Elizabeth\AppData\Local\Microsoft\Windows\Temporary Internet Files\Content.IE5\2E6HODW3\MC90044182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2318342" cy="2664296"/>
          </a:xfrm>
          <a:prstGeom prst="rect">
            <a:avLst/>
          </a:prstGeom>
          <a:noFill/>
        </p:spPr>
      </p:pic>
      <p:pic>
        <p:nvPicPr>
          <p:cNvPr id="9221" name="Picture 5" descr="C:\Users\Elizabeth\AppData\Local\Microsoft\Windows\Temporary Internet Files\Content.IE5\2E6HODW3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212976"/>
            <a:ext cx="2499291" cy="2493964"/>
          </a:xfrm>
          <a:prstGeom prst="rect">
            <a:avLst/>
          </a:prstGeom>
          <a:noFill/>
        </p:spPr>
      </p:pic>
      <p:pic>
        <p:nvPicPr>
          <p:cNvPr id="9224" name="Picture 8" descr="C:\Users\Elizabeth\AppData\Local\Microsoft\Windows\Temporary Internet Files\Content.IE5\CPQ3GSUL\MC9004108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32656"/>
            <a:ext cx="3435841" cy="2365031"/>
          </a:xfrm>
          <a:prstGeom prst="rect">
            <a:avLst/>
          </a:prstGeom>
          <a:noFill/>
        </p:spPr>
      </p:pic>
      <p:pic>
        <p:nvPicPr>
          <p:cNvPr id="9230" name="Picture 14" descr="C:\Users\Elizabeth\AppData\Local\Microsoft\Windows\Temporary Internet Files\Content.IE5\CPQ3GSUL\MP9004012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961806"/>
            <a:ext cx="3528392" cy="2351342"/>
          </a:xfrm>
          <a:prstGeom prst="rect">
            <a:avLst/>
          </a:prstGeom>
          <a:noFill/>
        </p:spPr>
      </p:pic>
      <p:pic>
        <p:nvPicPr>
          <p:cNvPr id="9231" name="Picture 15" descr="C:\Users\Elizabeth\AppData\Local\Microsoft\Windows\Temporary Internet Files\Content.IE5\8FMHIIJQ\MC9003871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3501008"/>
            <a:ext cx="2088232" cy="3041114"/>
          </a:xfrm>
          <a:prstGeom prst="rect">
            <a:avLst/>
          </a:prstGeom>
          <a:noFill/>
        </p:spPr>
      </p:pic>
      <p:pic>
        <p:nvPicPr>
          <p:cNvPr id="9232" name="Picture 16" descr="C:\Users\Elizabeth\AppData\Local\Microsoft\Windows\Temporary Internet Files\Content.IE5\XPURMF44\MC9002394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357747"/>
            <a:ext cx="1736955" cy="26931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Správné řešení</a:t>
            </a:r>
            <a:endParaRPr lang="cs-CZ" b="1" dirty="0"/>
          </a:p>
        </p:txBody>
      </p:sp>
      <p:pic>
        <p:nvPicPr>
          <p:cNvPr id="8194" name="Picture 2" descr="C:\Users\Elizabeth\AppData\Local\Microsoft\Windows\Temporary Internet Files\Content.IE5\MXCMZ0I0\MC9004109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700808"/>
            <a:ext cx="1999137" cy="2002663"/>
          </a:xfrm>
          <a:prstGeom prst="rect">
            <a:avLst/>
          </a:prstGeom>
          <a:noFill/>
        </p:spPr>
      </p:pic>
      <p:pic>
        <p:nvPicPr>
          <p:cNvPr id="8198" name="Picture 6" descr="C:\Users\Elizabeth\AppData\Local\Microsoft\Windows\Temporary Internet Files\Content.IE5\MXCMZ0I0\MC9004108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365104"/>
            <a:ext cx="1800200" cy="2005408"/>
          </a:xfrm>
          <a:prstGeom prst="rect">
            <a:avLst/>
          </a:prstGeom>
          <a:noFill/>
        </p:spPr>
      </p:pic>
      <p:pic>
        <p:nvPicPr>
          <p:cNvPr id="8200" name="Picture 8" descr="C:\Users\Elizabeth\AppData\Local\Microsoft\Windows\Temporary Internet Files\Content.IE5\99QF23E4\MC9002501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33446" y="404664"/>
            <a:ext cx="2210554" cy="1774479"/>
          </a:xfrm>
          <a:prstGeom prst="rect">
            <a:avLst/>
          </a:prstGeom>
          <a:noFill/>
        </p:spPr>
      </p:pic>
      <p:pic>
        <p:nvPicPr>
          <p:cNvPr id="8206" name="Picture 14" descr="C:\Users\Elizabeth\AppData\Local\Microsoft\Windows\Temporary Internet Files\Content.IE5\MXCMZ0I0\MC9003328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365104"/>
            <a:ext cx="3747385" cy="1512168"/>
          </a:xfrm>
          <a:prstGeom prst="rect">
            <a:avLst/>
          </a:prstGeom>
          <a:noFill/>
        </p:spPr>
      </p:pic>
      <p:pic>
        <p:nvPicPr>
          <p:cNvPr id="8207" name="Picture 15" descr="C:\Users\Elizabeth\AppData\Local\Microsoft\Windows\Temporary Internet Files\Content.IE5\SEOMDIZB\MC90009812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2636912"/>
            <a:ext cx="1835773" cy="1872208"/>
          </a:xfrm>
          <a:prstGeom prst="rect">
            <a:avLst/>
          </a:prstGeom>
          <a:noFill/>
        </p:spPr>
      </p:pic>
      <p:pic>
        <p:nvPicPr>
          <p:cNvPr id="8210" name="Picture 18" descr="C:\Users\Elizabeth\AppData\Local\Microsoft\Windows\Temporary Internet Files\Content.IE5\99QF23E4\MP9004252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1556792"/>
            <a:ext cx="1846626" cy="1844824"/>
          </a:xfrm>
          <a:prstGeom prst="rect">
            <a:avLst/>
          </a:prstGeom>
          <a:noFill/>
        </p:spPr>
      </p:pic>
      <p:pic>
        <p:nvPicPr>
          <p:cNvPr id="8213" name="Picture 21" descr="C:\Users\Elizabeth\AppData\Local\Microsoft\Windows\Temporary Internet Files\Content.IE5\MXCMZ0I0\MC90029620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77204" y="4653136"/>
            <a:ext cx="2166796" cy="1940459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323528" y="1340768"/>
            <a:ext cx="2664296" cy="2232248"/>
          </a:xfrm>
          <a:prstGeom prst="ellipse">
            <a:avLst/>
          </a:prstGeom>
          <a:noFill/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588224" y="2564904"/>
            <a:ext cx="2232248" cy="2016224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C:\Users\Elizabeth\AppData\Local\Microsoft\Windows\Temporary Internet Files\Content.IE5\2E6HODW3\MC90044182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2318342" cy="2664296"/>
          </a:xfrm>
          <a:prstGeom prst="rect">
            <a:avLst/>
          </a:prstGeom>
          <a:noFill/>
        </p:spPr>
      </p:pic>
      <p:pic>
        <p:nvPicPr>
          <p:cNvPr id="9221" name="Picture 5" descr="C:\Users\Elizabeth\AppData\Local\Microsoft\Windows\Temporary Internet Files\Content.IE5\2E6HODW3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212976"/>
            <a:ext cx="2499291" cy="2493964"/>
          </a:xfrm>
          <a:prstGeom prst="rect">
            <a:avLst/>
          </a:prstGeom>
          <a:noFill/>
        </p:spPr>
      </p:pic>
      <p:pic>
        <p:nvPicPr>
          <p:cNvPr id="9224" name="Picture 8" descr="C:\Users\Elizabeth\AppData\Local\Microsoft\Windows\Temporary Internet Files\Content.IE5\CPQ3GSUL\MC9004108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32656"/>
            <a:ext cx="3435841" cy="2365031"/>
          </a:xfrm>
          <a:prstGeom prst="rect">
            <a:avLst/>
          </a:prstGeom>
          <a:noFill/>
        </p:spPr>
      </p:pic>
      <p:pic>
        <p:nvPicPr>
          <p:cNvPr id="9230" name="Picture 14" descr="C:\Users\Elizabeth\AppData\Local\Microsoft\Windows\Temporary Internet Files\Content.IE5\CPQ3GSUL\MP9004012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961806"/>
            <a:ext cx="3528392" cy="2351342"/>
          </a:xfrm>
          <a:prstGeom prst="rect">
            <a:avLst/>
          </a:prstGeom>
          <a:noFill/>
        </p:spPr>
      </p:pic>
      <p:pic>
        <p:nvPicPr>
          <p:cNvPr id="9231" name="Picture 15" descr="C:\Users\Elizabeth\AppData\Local\Microsoft\Windows\Temporary Internet Files\Content.IE5\8FMHIIJQ\MC9003871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3501008"/>
            <a:ext cx="2088232" cy="3041114"/>
          </a:xfrm>
          <a:prstGeom prst="rect">
            <a:avLst/>
          </a:prstGeom>
          <a:noFill/>
        </p:spPr>
      </p:pic>
      <p:pic>
        <p:nvPicPr>
          <p:cNvPr id="9232" name="Picture 16" descr="C:\Users\Elizabeth\AppData\Local\Microsoft\Windows\Temporary Internet Files\Content.IE5\XPURMF44\MC9002394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357747"/>
            <a:ext cx="1736955" cy="2693179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5508104" y="332656"/>
            <a:ext cx="3384376" cy="2448272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79512" y="3573016"/>
            <a:ext cx="4032448" cy="2952328"/>
          </a:xfrm>
          <a:prstGeom prst="ellipse">
            <a:avLst/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Obleč kluka (holku), aby mu (jí) nebyla 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5" name="Picture 5" descr="C:\Users\Elizabeth\AppData\Local\Microsoft\Windows\Temporary Internet Files\Content.IE5\XPURMF44\MP9004036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71400"/>
            <a:ext cx="9144000" cy="769471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-324544" y="332656"/>
            <a:ext cx="9649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Obleč děti, aby                    jim nebyla zima</a:t>
            </a:r>
            <a:endParaRPr lang="cs-CZ" sz="4000" b="1" dirty="0"/>
          </a:p>
        </p:txBody>
      </p:sp>
      <p:pic>
        <p:nvPicPr>
          <p:cNvPr id="10246" name="Picture 6" descr="C:\Users\Elizabeth\AppData\Local\Microsoft\Windows\Temporary Internet Files\Content.IE5\XPURMF44\MC900100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3645024"/>
            <a:ext cx="936104" cy="1472792"/>
          </a:xfrm>
          <a:prstGeom prst="rect">
            <a:avLst/>
          </a:prstGeom>
          <a:noFill/>
        </p:spPr>
      </p:pic>
      <p:pic>
        <p:nvPicPr>
          <p:cNvPr id="10247" name="Picture 7" descr="C:\Users\Elizabeth\AppData\Local\Microsoft\Windows\Temporary Internet Files\Content.IE5\2E6HODW3\MC9001975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348880"/>
            <a:ext cx="1383671" cy="965703"/>
          </a:xfrm>
          <a:prstGeom prst="rect">
            <a:avLst/>
          </a:prstGeom>
          <a:noFill/>
        </p:spPr>
      </p:pic>
      <p:pic>
        <p:nvPicPr>
          <p:cNvPr id="10248" name="Picture 8" descr="C:\Users\Elizabeth\AppData\Local\Microsoft\Windows\Temporary Internet Files\Content.IE5\8FMHIIJQ\MC9004358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052736"/>
            <a:ext cx="1503274" cy="1553566"/>
          </a:xfrm>
          <a:prstGeom prst="rect">
            <a:avLst/>
          </a:prstGeom>
          <a:noFill/>
        </p:spPr>
      </p:pic>
      <p:pic>
        <p:nvPicPr>
          <p:cNvPr id="10250" name="Picture 10" descr="C:\Users\Elizabeth\AppData\Local\Microsoft\Windows\Temporary Internet Files\Content.IE5\8FMHIIJQ\MC9002152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829023">
            <a:off x="6259064" y="5430379"/>
            <a:ext cx="2310902" cy="1185501"/>
          </a:xfrm>
          <a:prstGeom prst="rect">
            <a:avLst/>
          </a:prstGeom>
          <a:noFill/>
        </p:spPr>
      </p:pic>
      <p:pic>
        <p:nvPicPr>
          <p:cNvPr id="10251" name="Picture 11" descr="C:\Users\Elizabeth\AppData\Local\Microsoft\Windows\Temporary Internet Files\Content.IE5\MXCMZ0I0\MC9004078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5013325"/>
            <a:ext cx="1527175" cy="1844675"/>
          </a:xfrm>
          <a:prstGeom prst="rect">
            <a:avLst/>
          </a:prstGeom>
          <a:noFill/>
        </p:spPr>
      </p:pic>
      <p:pic>
        <p:nvPicPr>
          <p:cNvPr id="10254" name="Picture 14" descr="C:\Users\Elizabeth\AppData\Local\Microsoft\Windows\Temporary Internet Files\Content.IE5\MXCMZ0I0\MC90023296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2780928"/>
            <a:ext cx="1677659" cy="1315391"/>
          </a:xfrm>
          <a:prstGeom prst="rect">
            <a:avLst/>
          </a:prstGeom>
          <a:noFill/>
        </p:spPr>
      </p:pic>
      <p:pic>
        <p:nvPicPr>
          <p:cNvPr id="10255" name="Picture 15" descr="C:\Users\Elizabeth\AppData\Local\Microsoft\Windows\Temporary Internet Files\Content.IE5\D2P2FIEY\MC90023296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152" y="980728"/>
            <a:ext cx="2124547" cy="1558705"/>
          </a:xfrm>
          <a:prstGeom prst="rect">
            <a:avLst/>
          </a:prstGeom>
          <a:noFill/>
        </p:spPr>
      </p:pic>
      <p:pic>
        <p:nvPicPr>
          <p:cNvPr id="10256" name="Picture 16" descr="C:\Users\Elizabeth\AppData\Local\Microsoft\Windows\Temporary Internet Files\Content.IE5\2E6HODW3\MC90033148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27526">
            <a:off x="432320" y="3310617"/>
            <a:ext cx="1042637" cy="1317423"/>
          </a:xfrm>
          <a:prstGeom prst="rect">
            <a:avLst/>
          </a:prstGeom>
          <a:noFill/>
        </p:spPr>
      </p:pic>
      <p:pic>
        <p:nvPicPr>
          <p:cNvPr id="10257" name="Picture 17" descr="C:\Users\Elizabeth\AppData\Local\Microsoft\Windows\Temporary Internet Files\Content.IE5\MXCMZ0I0\MC90041255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47664" y="3717032"/>
            <a:ext cx="1310739" cy="1394748"/>
          </a:xfrm>
          <a:prstGeom prst="rect">
            <a:avLst/>
          </a:prstGeom>
          <a:noFill/>
        </p:spPr>
      </p:pic>
      <p:pic>
        <p:nvPicPr>
          <p:cNvPr id="10265" name="Picture 25" descr="C:\Users\Elizabeth\AppData\Local\Microsoft\Windows\Temporary Internet Files\Content.IE5\8FMHIIJQ\MC90030735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19167944">
            <a:off x="6097533" y="4491503"/>
            <a:ext cx="1589045" cy="8494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Obleč kluka (holku), aby mu (jí) nebyla 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5" name="Picture 5" descr="C:\Users\Elizabeth\AppData\Local\Microsoft\Windows\Temporary Internet Files\Content.IE5\XPURMF44\MP9004036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71400"/>
            <a:ext cx="9144000" cy="769471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71600" y="0"/>
            <a:ext cx="9649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Řešení</a:t>
            </a:r>
            <a:endParaRPr lang="cs-CZ" sz="5400" b="1" dirty="0"/>
          </a:p>
        </p:txBody>
      </p:sp>
      <p:pic>
        <p:nvPicPr>
          <p:cNvPr id="10246" name="Picture 6" descr="C:\Users\Elizabeth\AppData\Local\Microsoft\Windows\Temporary Internet Files\Content.IE5\XPURMF44\MC900100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5385208"/>
            <a:ext cx="936104" cy="1472792"/>
          </a:xfrm>
          <a:prstGeom prst="rect">
            <a:avLst/>
          </a:prstGeom>
          <a:noFill/>
        </p:spPr>
      </p:pic>
      <p:pic>
        <p:nvPicPr>
          <p:cNvPr id="10247" name="Picture 7" descr="C:\Users\Elizabeth\AppData\Local\Microsoft\Windows\Temporary Internet Files\Content.IE5\2E6HODW3\MC9001975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348880"/>
            <a:ext cx="1383671" cy="965703"/>
          </a:xfrm>
          <a:prstGeom prst="rect">
            <a:avLst/>
          </a:prstGeom>
          <a:noFill/>
        </p:spPr>
      </p:pic>
      <p:pic>
        <p:nvPicPr>
          <p:cNvPr id="10248" name="Picture 8" descr="C:\Users\Elizabeth\AppData\Local\Microsoft\Windows\Temporary Internet Files\Content.IE5\8FMHIIJQ\MC9004358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052736"/>
            <a:ext cx="1503274" cy="1553566"/>
          </a:xfrm>
          <a:prstGeom prst="rect">
            <a:avLst/>
          </a:prstGeom>
          <a:noFill/>
        </p:spPr>
      </p:pic>
      <p:pic>
        <p:nvPicPr>
          <p:cNvPr id="10250" name="Picture 10" descr="C:\Users\Elizabeth\AppData\Local\Microsoft\Windows\Temporary Internet Files\Content.IE5\8FMHIIJQ\MC9002152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836712"/>
            <a:ext cx="2310902" cy="1185501"/>
          </a:xfrm>
          <a:prstGeom prst="rect">
            <a:avLst/>
          </a:prstGeom>
          <a:noFill/>
        </p:spPr>
      </p:pic>
      <p:pic>
        <p:nvPicPr>
          <p:cNvPr id="10251" name="Picture 11" descr="C:\Users\Elizabeth\AppData\Local\Microsoft\Windows\Temporary Internet Files\Content.IE5\MXCMZ0I0\MC9004078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5013325"/>
            <a:ext cx="1527175" cy="1844675"/>
          </a:xfrm>
          <a:prstGeom prst="rect">
            <a:avLst/>
          </a:prstGeom>
          <a:noFill/>
        </p:spPr>
      </p:pic>
      <p:pic>
        <p:nvPicPr>
          <p:cNvPr id="10254" name="Picture 14" descr="C:\Users\Elizabeth\AppData\Local\Microsoft\Windows\Temporary Internet Files\Content.IE5\MXCMZ0I0\MC90023296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2852936"/>
            <a:ext cx="1677659" cy="1315391"/>
          </a:xfrm>
          <a:prstGeom prst="rect">
            <a:avLst/>
          </a:prstGeom>
          <a:noFill/>
        </p:spPr>
      </p:pic>
      <p:pic>
        <p:nvPicPr>
          <p:cNvPr id="10255" name="Picture 15" descr="C:\Users\Elizabeth\AppData\Local\Microsoft\Windows\Temporary Internet Files\Content.IE5\D2P2FIEY\MC90023296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0603967">
            <a:off x="6046527" y="4420086"/>
            <a:ext cx="2124547" cy="1558705"/>
          </a:xfrm>
          <a:prstGeom prst="rect">
            <a:avLst/>
          </a:prstGeom>
          <a:noFill/>
        </p:spPr>
      </p:pic>
      <p:pic>
        <p:nvPicPr>
          <p:cNvPr id="10256" name="Picture 16" descr="C:\Users\Elizabeth\AppData\Local\Microsoft\Windows\Temporary Internet Files\Content.IE5\2E6HODW3\MC90033148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727526">
            <a:off x="252808" y="3526642"/>
            <a:ext cx="1042637" cy="1317423"/>
          </a:xfrm>
          <a:prstGeom prst="rect">
            <a:avLst/>
          </a:prstGeom>
          <a:noFill/>
        </p:spPr>
      </p:pic>
      <p:pic>
        <p:nvPicPr>
          <p:cNvPr id="10257" name="Picture 17" descr="C:\Users\Elizabeth\AppData\Local\Microsoft\Windows\Temporary Internet Files\Content.IE5\MXCMZ0I0\MC90041255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63688" y="3645024"/>
            <a:ext cx="1310739" cy="1394748"/>
          </a:xfrm>
          <a:prstGeom prst="rect">
            <a:avLst/>
          </a:prstGeom>
          <a:noFill/>
        </p:spPr>
      </p:pic>
      <p:pic>
        <p:nvPicPr>
          <p:cNvPr id="10265" name="Picture 25" descr="C:\Users\Elizabeth\AppData\Local\Microsoft\Windows\Temporary Internet Files\Content.IE5\8FMHIIJQ\MC90030735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19078510">
            <a:off x="5732161" y="2411513"/>
            <a:ext cx="1589045" cy="849497"/>
          </a:xfrm>
          <a:prstGeom prst="rect">
            <a:avLst/>
          </a:prstGeom>
          <a:noFill/>
        </p:spPr>
      </p:pic>
      <p:cxnSp>
        <p:nvCxnSpPr>
          <p:cNvPr id="17" name="Přímá spojovací šipka 16"/>
          <p:cNvCxnSpPr>
            <a:stCxn id="10248" idx="2"/>
          </p:cNvCxnSpPr>
          <p:nvPr/>
        </p:nvCxnSpPr>
        <p:spPr>
          <a:xfrm rot="16200000" flipH="1">
            <a:off x="-76099" y="3434037"/>
            <a:ext cx="4251698" cy="2596227"/>
          </a:xfrm>
          <a:prstGeom prst="curvedConnector3">
            <a:avLst>
              <a:gd name="adj1" fmla="val 54847"/>
            </a:avLst>
          </a:prstGeom>
          <a:ln w="381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 flipH="1" flipV="1">
            <a:off x="1115616" y="3284984"/>
            <a:ext cx="2520280" cy="2088232"/>
          </a:xfrm>
          <a:prstGeom prst="curvedConnector3">
            <a:avLst>
              <a:gd name="adj1" fmla="val 86282"/>
            </a:avLst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971600" y="4293096"/>
            <a:ext cx="230425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 flipV="1">
            <a:off x="4283968" y="548680"/>
            <a:ext cx="4032448" cy="57606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 flipV="1">
            <a:off x="4572000" y="1700808"/>
            <a:ext cx="2880320" cy="17281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dirty="0" smtClean="0"/>
              <a:t>Citace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96975"/>
            <a:ext cx="8724205" cy="4857750"/>
          </a:xfrm>
        </p:spPr>
        <p:txBody>
          <a:bodyPr/>
          <a:lstStyle/>
          <a:p>
            <a:pPr>
              <a:defRPr/>
            </a:pPr>
            <a:r>
              <a:rPr lang="cs-CZ" sz="2400">
                <a:solidFill>
                  <a:prstClr val="black"/>
                </a:solidFill>
              </a:rPr>
              <a:t>Obrázky dostupné z Klipartu sady Microsoft Office.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152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  </vt:lpstr>
      <vt:lpstr>Prezentace aplikace PowerPoint</vt:lpstr>
      <vt:lpstr>Prezentace aplikace PowerPoint</vt:lpstr>
      <vt:lpstr>Prezentace aplikace PowerPoint</vt:lpstr>
      <vt:lpstr> V zimě slavíme Vánoce </vt:lpstr>
      <vt:lpstr>Najdi zimní obrázky</vt:lpstr>
      <vt:lpstr>Prezentace aplikace PowerPoint</vt:lpstr>
      <vt:lpstr>Správné řešení</vt:lpstr>
      <vt:lpstr>Prezentace aplikace PowerPoint</vt:lpstr>
      <vt:lpstr>Obleč kluka (holku), aby mu (jí) nebyla zima</vt:lpstr>
      <vt:lpstr>Obleč kluka (holku), aby mu (jí) nebyla zima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Elizabeth</dc:creator>
  <cp:lastModifiedBy>SEF</cp:lastModifiedBy>
  <cp:revision>12</cp:revision>
  <dcterms:created xsi:type="dcterms:W3CDTF">2012-02-26T10:50:27Z</dcterms:created>
  <dcterms:modified xsi:type="dcterms:W3CDTF">2012-10-12T08:21:18Z</dcterms:modified>
</cp:coreProperties>
</file>