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2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323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019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114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467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628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73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1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800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74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466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0599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455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72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916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209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86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2927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04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4751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8696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075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568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27421-E97E-45FA-A9FE-74C6BF7A276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2B5629-7DBB-4DF8-93B1-036C935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064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232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912768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VY_32_INOVACE_04_zvířata a jejich mláďata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61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352928" cy="3289920"/>
          </a:xfrm>
        </p:spPr>
        <p:txBody>
          <a:bodyPr/>
          <a:lstStyle/>
          <a:p>
            <a:pPr marL="342900" lvl="0" indent="-342900" algn="l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slouží k seznámení žáků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 druhy zvířat a jejich mláďat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Může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být použita i k opakování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učiva</a:t>
            </a:r>
          </a:p>
          <a:p>
            <a:pPr marL="342900" lvl="0" indent="-342900" algn="l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určena pro žáky ZŠ speciální</a:t>
            </a:r>
            <a:r>
              <a:rPr lang="cs-CZ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342900" lvl="0" indent="-342900" algn="l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vytvoření vzdělávacího materiálu </a:t>
            </a:r>
            <a:r>
              <a:rPr lang="cs-CZ" sz="2400" ker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kern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duben 2012.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42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ZVÍŘATA A JEJICH MLÁĎATA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Na jaře se zvířatům rodí mláďata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Kráva má telátko</a:t>
            </a:r>
          </a:p>
        </p:txBody>
      </p:sp>
      <p:pic>
        <p:nvPicPr>
          <p:cNvPr id="1027" name="Picture 3" descr="C:\Users\Elizabeth\AppData\Local\Microsoft\Windows\Temporary Internet Files\Content.IE5\8FMHIIJQ\MC900297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0968"/>
            <a:ext cx="3690366" cy="218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99QF23E4\MC900057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6952"/>
            <a:ext cx="1810512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83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Koza má kůzlátko</a:t>
            </a:r>
            <a:endParaRPr lang="cs-CZ" sz="4000" dirty="0"/>
          </a:p>
        </p:txBody>
      </p:sp>
      <p:pic>
        <p:nvPicPr>
          <p:cNvPr id="2052" name="Picture 4" descr="C:\Users\Elizabeth\AppData\Local\Microsoft\Windows\Temporary Internet Files\Content.IE5\CPQ3GSUL\MC900319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8451"/>
            <a:ext cx="2356548" cy="26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89" t="63074" r="1792"/>
          <a:stretch/>
        </p:blipFill>
        <p:spPr bwMode="auto">
          <a:xfrm>
            <a:off x="4427984" y="3649004"/>
            <a:ext cx="1900065" cy="1607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447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0"/>
            <a:ext cx="8363272" cy="640871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/>
              <a:t>Ovečce se narodí jehňátko</a:t>
            </a:r>
          </a:p>
        </p:txBody>
      </p:sp>
      <p:pic>
        <p:nvPicPr>
          <p:cNvPr id="3074" name="Picture 2" descr="C:\Users\Elizabeth\AppData\Local\Microsoft\Windows\Temporary Internet Files\Content.IE5\MXCMZ0I0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16" y="1916832"/>
            <a:ext cx="3672408" cy="3368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Elizabeth\AppData\Local\Microsoft\Windows\Temporary Internet Files\Content.IE5\XPURMF44\MP9001786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01028"/>
            <a:ext cx="2793504" cy="186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19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Kočka má koťátka</a:t>
            </a:r>
            <a:endParaRPr lang="cs-CZ" sz="4000" dirty="0"/>
          </a:p>
        </p:txBody>
      </p:sp>
      <p:pic>
        <p:nvPicPr>
          <p:cNvPr id="4098" name="Picture 2" descr="C:\Users\Elizabeth\AppData\Local\Microsoft\Windows\Temporary Internet Files\Content.IE5\MXCMZ0I0\MP9004073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79" y="2132856"/>
            <a:ext cx="423047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lizabeth\AppData\Local\Microsoft\Windows\Temporary Internet Files\Content.IE5\8FMHIIJQ\MP900444869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49" b="24305"/>
          <a:stretch/>
        </p:blipFill>
        <p:spPr bwMode="auto">
          <a:xfrm>
            <a:off x="4877792" y="3140968"/>
            <a:ext cx="3960440" cy="273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62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sz="4000" dirty="0" smtClean="0"/>
              <a:t>Psi mají štěňátka</a:t>
            </a:r>
            <a:endParaRPr lang="cs-CZ" sz="4000" dirty="0"/>
          </a:p>
        </p:txBody>
      </p:sp>
      <p:pic>
        <p:nvPicPr>
          <p:cNvPr id="5125" name="Picture 5" descr="C:\Users\Elizabeth\AppData\Local\Microsoft\Windows\Temporary Internet Files\Content.IE5\XPURMF44\MP90044481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" t="17231" r="1" b="12630"/>
          <a:stretch/>
        </p:blipFill>
        <p:spPr bwMode="auto">
          <a:xfrm>
            <a:off x="5148064" y="2780928"/>
            <a:ext cx="3487920" cy="329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99QF23E4\MP90044480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46" y="1663080"/>
            <a:ext cx="3512522" cy="460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0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/>
              <a:t>A koho bude mít slepička?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Slepičce se z vajíčka vylíhne kuřátko</a:t>
            </a:r>
            <a:endParaRPr lang="cs-CZ" sz="4000" dirty="0"/>
          </a:p>
        </p:txBody>
      </p:sp>
      <p:pic>
        <p:nvPicPr>
          <p:cNvPr id="6147" name="Picture 3" descr="C:\Users\Elizabeth\AppData\Local\Microsoft\Windows\Temporary Internet Files\Content.IE5\2E6HODW3\MC90044139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96" y="2708920"/>
            <a:ext cx="3476542" cy="25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lizabeth\AppData\Local\Microsoft\Windows\Temporary Internet Files\Content.IE5\SEOMDIZB\MC900404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3122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13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Kachna má kachňátka</a:t>
            </a:r>
            <a:endParaRPr lang="cs-CZ" sz="4000" dirty="0"/>
          </a:p>
        </p:txBody>
      </p:sp>
      <p:pic>
        <p:nvPicPr>
          <p:cNvPr id="7171" name="Picture 3" descr="C:\Users\Elizabeth\AppData\Local\Microsoft\Windows\Temporary Internet Files\Content.IE5\SEOMDIZB\MC900356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3936">
            <a:off x="1002214" y="3277168"/>
            <a:ext cx="1977069" cy="173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lizabeth\AppData\Local\Microsoft\Windows\Temporary Internet Files\Content.IE5\8FMHIIJQ\MC9000304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6501">
            <a:off x="3899253" y="2614082"/>
            <a:ext cx="4241136" cy="273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1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Husa má housata</a:t>
            </a:r>
            <a:endParaRPr lang="cs-CZ" dirty="0"/>
          </a:p>
        </p:txBody>
      </p:sp>
      <p:pic>
        <p:nvPicPr>
          <p:cNvPr id="8197" name="Picture 5" descr="C:\Users\Elizabeth\AppData\Local\Microsoft\Windows\Temporary Internet Files\Content.IE5\2E6HODW3\MC900192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2459">
            <a:off x="5329742" y="1120249"/>
            <a:ext cx="3528392" cy="450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Elizabeth\AppData\Local\Microsoft\Windows\Temporary Internet Files\Content.IE5\MXCMZ0I0\MC900209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61040">
            <a:off x="1578057" y="2799272"/>
            <a:ext cx="2736304" cy="291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99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Ztratila se mláďátka, pomůžeš je najít? 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13421"/>
            <a:ext cx="2209308" cy="1305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0396"/>
            <a:ext cx="1882328" cy="139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1828105" cy="146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163863"/>
            <a:ext cx="1727647" cy="1513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21088"/>
            <a:ext cx="2125216" cy="1464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6" y="4163863"/>
            <a:ext cx="18113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49872" y="2780928"/>
            <a:ext cx="4526384" cy="1584176"/>
          </a:xfrm>
          <a:prstGeom prst="line">
            <a:avLst/>
          </a:prstGeom>
          <a:ln w="34925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49872" y="2780928"/>
            <a:ext cx="1286024" cy="144016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220072" y="2940319"/>
            <a:ext cx="936104" cy="1280769"/>
          </a:xfrm>
          <a:prstGeom prst="line">
            <a:avLst/>
          </a:prstGeom>
          <a:ln w="349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395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8558"/>
            <a:ext cx="231625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 descr="C:\Users\Elizabeth\AppData\Local\Microsoft\Windows\Temporary Internet Files\Content.IE5\2E6HODW3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1705">
            <a:off x="756432" y="388895"/>
            <a:ext cx="1932190" cy="246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62236"/>
            <a:ext cx="2736304" cy="2352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90886"/>
            <a:ext cx="2757388" cy="2893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9"/>
            <a:ext cx="2440110" cy="2221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2195736" y="2204864"/>
            <a:ext cx="1656184" cy="1584176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64088" y="2564904"/>
            <a:ext cx="1512168" cy="180020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195736" y="2564904"/>
            <a:ext cx="4392488" cy="1656184"/>
          </a:xfrm>
          <a:prstGeom prst="line">
            <a:avLst/>
          </a:prstGeom>
          <a:ln w="317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089" y="4365104"/>
            <a:ext cx="190182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45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2304256" cy="278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190800" cy="292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3847875"/>
            <a:ext cx="2542728" cy="2396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788" y="4005064"/>
            <a:ext cx="3035056" cy="223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478324" y="3212976"/>
            <a:ext cx="1577464" cy="792088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478324" y="2924944"/>
            <a:ext cx="2317812" cy="1080120"/>
          </a:xfrm>
          <a:prstGeom prst="line">
            <a:avLst/>
          </a:prstGeom>
          <a:ln w="31750">
            <a:solidFill>
              <a:srgbClr val="DC2A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Ztratila se mláďátka, pomůžeš je najít?</a:t>
            </a:r>
            <a:br>
              <a:rPr lang="cs-CZ" dirty="0" smtClean="0"/>
            </a:br>
            <a:r>
              <a:rPr lang="cs-CZ" dirty="0" smtClean="0"/>
              <a:t>Řešení: 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13421"/>
            <a:ext cx="2209308" cy="1305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0396"/>
            <a:ext cx="1882328" cy="139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1828105" cy="146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163863"/>
            <a:ext cx="1727647" cy="1513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21088"/>
            <a:ext cx="2125216" cy="1464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6" y="4163863"/>
            <a:ext cx="18113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49872" y="2780928"/>
            <a:ext cx="4526384" cy="1584176"/>
          </a:xfrm>
          <a:prstGeom prst="line">
            <a:avLst/>
          </a:prstGeom>
          <a:ln w="34925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49872" y="2780928"/>
            <a:ext cx="1286024" cy="144016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220072" y="2940319"/>
            <a:ext cx="936104" cy="1280769"/>
          </a:xfrm>
          <a:prstGeom prst="line">
            <a:avLst/>
          </a:prstGeom>
          <a:ln w="349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05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8558"/>
            <a:ext cx="231625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 descr="C:\Users\Elizabeth\AppData\Local\Microsoft\Windows\Temporary Internet Files\Content.IE5\2E6HODW3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1705">
            <a:off x="756432" y="388895"/>
            <a:ext cx="1932190" cy="246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62236"/>
            <a:ext cx="2736304" cy="2352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90886"/>
            <a:ext cx="2757388" cy="2893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9"/>
            <a:ext cx="2440110" cy="2221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2195736" y="2204864"/>
            <a:ext cx="1656184" cy="1584176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64088" y="2564904"/>
            <a:ext cx="1512168" cy="180020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195736" y="2564904"/>
            <a:ext cx="4392488" cy="1656184"/>
          </a:xfrm>
          <a:prstGeom prst="line">
            <a:avLst/>
          </a:prstGeom>
          <a:ln w="317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79950"/>
            <a:ext cx="190182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45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2304256" cy="278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190800" cy="292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3847875"/>
            <a:ext cx="2542728" cy="2396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788" y="4005064"/>
            <a:ext cx="3035056" cy="223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478324" y="3212976"/>
            <a:ext cx="1577464" cy="792088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478324" y="2924944"/>
            <a:ext cx="2317812" cy="1080120"/>
          </a:xfrm>
          <a:prstGeom prst="line">
            <a:avLst/>
          </a:prstGeom>
          <a:ln w="31750">
            <a:solidFill>
              <a:srgbClr val="DC2AB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922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</a:t>
            </a:r>
            <a:r>
              <a:rPr lang="cs-CZ" dirty="0"/>
              <a:t>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Obrázky dostupné z Klipartu sady Microsoft Office.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120</Words>
  <Application>Microsoft Office PowerPoint</Application>
  <PresentationFormat>Předvádění na obrazovce (4:3)</PresentationFormat>
  <Paragraphs>34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Motiv sady Office</vt:lpstr>
      <vt:lpstr>Prezentace aplikace PowerPoint</vt:lpstr>
      <vt:lpstr>Anotace</vt:lpstr>
      <vt:lpstr>ZVÍŘATA A JEJICH MLÁĎATA</vt:lpstr>
      <vt:lpstr>Prezentace aplikace PowerPoint</vt:lpstr>
      <vt:lpstr>Prezentace aplikace PowerPoint</vt:lpstr>
      <vt:lpstr>Prezentace aplikace PowerPoint</vt:lpstr>
      <vt:lpstr>Prezentace aplikace PowerPoint</vt:lpstr>
      <vt:lpstr>A koho bude mít slepička? </vt:lpstr>
      <vt:lpstr>  Kachna má kachňátka</vt:lpstr>
      <vt:lpstr>   Husa má housata</vt:lpstr>
      <vt:lpstr>Ztratila se mláďátka, pomůžeš je najít? </vt:lpstr>
      <vt:lpstr>Prezentace aplikace PowerPoint</vt:lpstr>
      <vt:lpstr>Prezentace aplikace PowerPoint</vt:lpstr>
      <vt:lpstr>Ztratila se mláďátka, pomůžeš je najít? Řešení: 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8</cp:revision>
  <dcterms:created xsi:type="dcterms:W3CDTF">2012-04-09T11:36:10Z</dcterms:created>
  <dcterms:modified xsi:type="dcterms:W3CDTF">2012-10-12T08:21:33Z</dcterms:modified>
</cp:coreProperties>
</file>