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130D03-0C33-45A6-B515-6738079AC0C3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FEE41-3662-43FC-908C-9EBD18E51B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040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A535CB-DC26-4810-A6BF-F78E3CD79B8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515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9333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VY_32_INOVACE_05_pojem čísla 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Jméno autora:	Elena </a:t>
            </a:r>
            <a:r>
              <a:rPr lang="cs-CZ" dirty="0" err="1" smtClean="0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83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slouží k seznámení žáků s pojmem čísla 1 a číslice 1</a:t>
            </a:r>
          </a:p>
          <a:p>
            <a:pPr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duben 2012.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5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50" y="260648"/>
            <a:ext cx="8229600" cy="994122"/>
          </a:xfrm>
        </p:spPr>
        <p:txBody>
          <a:bodyPr/>
          <a:lstStyle/>
          <a:p>
            <a:r>
              <a:rPr lang="cs-CZ" dirty="0" smtClean="0"/>
              <a:t>Kolik je…?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568952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je na obrázku?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koček je na obrázku? 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0336" y="3044566"/>
            <a:ext cx="720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 smtClean="0"/>
              <a:t>1</a:t>
            </a:r>
            <a:endParaRPr lang="cs-CZ" sz="15000" b="1" dirty="0"/>
          </a:p>
        </p:txBody>
      </p:sp>
      <p:pic>
        <p:nvPicPr>
          <p:cNvPr id="3074" name="Picture 2" descr="C:\Users\Elizabeth\AppData\Local\Microsoft\Windows\Temporary Internet Files\Content.IE5\LNWIV69B\MP9004448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8760"/>
            <a:ext cx="175635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ign Language D Finger Pointing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514" y="3011402"/>
            <a:ext cx="936104" cy="2252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55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50" y="260648"/>
            <a:ext cx="8229600" cy="994122"/>
          </a:xfrm>
        </p:spPr>
        <p:txBody>
          <a:bodyPr/>
          <a:lstStyle/>
          <a:p>
            <a:r>
              <a:rPr lang="cs-CZ" dirty="0" smtClean="0"/>
              <a:t>Kolik je…?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568952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je na obrázku?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psů je na obrázku? 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0336" y="3044566"/>
            <a:ext cx="720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 smtClean="0">
                <a:solidFill>
                  <a:prstClr val="black"/>
                </a:solidFill>
              </a:rPr>
              <a:t>1</a:t>
            </a:r>
            <a:endParaRPr lang="cs-CZ" sz="15000" b="1" dirty="0">
              <a:solidFill>
                <a:prstClr val="black"/>
              </a:solidFill>
            </a:endParaRPr>
          </a:p>
        </p:txBody>
      </p:sp>
      <p:pic>
        <p:nvPicPr>
          <p:cNvPr id="4099" name="Picture 3" descr="C:\Users\Elizabeth\AppData\Local\Microsoft\Windows\Temporary Internet Files\Content.IE5\L2O61551\MP900444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332" y="1153274"/>
            <a:ext cx="1658880" cy="217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53198"/>
            <a:ext cx="938213" cy="225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29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50" y="260648"/>
            <a:ext cx="8229600" cy="994122"/>
          </a:xfrm>
        </p:spPr>
        <p:txBody>
          <a:bodyPr/>
          <a:lstStyle/>
          <a:p>
            <a:r>
              <a:rPr lang="cs-CZ" dirty="0" smtClean="0"/>
              <a:t>Kolik je…?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568952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je na obrázku?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medvídků je na obrázku? 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1784" y="3425563"/>
            <a:ext cx="720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 smtClean="0">
                <a:solidFill>
                  <a:prstClr val="black"/>
                </a:solidFill>
              </a:rPr>
              <a:t>1</a:t>
            </a:r>
            <a:endParaRPr lang="cs-CZ" sz="15000" b="1" dirty="0">
              <a:solidFill>
                <a:prstClr val="black"/>
              </a:solidFill>
            </a:endParaRPr>
          </a:p>
        </p:txBody>
      </p:sp>
      <p:pic>
        <p:nvPicPr>
          <p:cNvPr id="2050" name="Picture 2" descr="C:\Users\Elizabeth\AppData\Local\Microsoft\Windows\Temporary Internet Files\Content.IE5\L2O61551\MC900398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79169"/>
            <a:ext cx="1967876" cy="197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12976"/>
            <a:ext cx="938213" cy="225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604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50" y="260648"/>
            <a:ext cx="8229600" cy="994122"/>
          </a:xfrm>
        </p:spPr>
        <p:txBody>
          <a:bodyPr/>
          <a:lstStyle/>
          <a:p>
            <a:r>
              <a:rPr lang="cs-CZ" dirty="0" smtClean="0"/>
              <a:t>Kolik je…?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764" y="1340768"/>
            <a:ext cx="8775724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je na obrázku?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Kolik  je na obrázku kachniček? 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220" y="3446646"/>
            <a:ext cx="7200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 smtClean="0">
                <a:solidFill>
                  <a:prstClr val="black"/>
                </a:solidFill>
              </a:rPr>
              <a:t>1</a:t>
            </a:r>
            <a:endParaRPr lang="cs-CZ" sz="15000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Elizabeth\AppData\Local\Microsoft\Windows\Temporary Internet Files\Content.IE5\LNWIV69B\MC900356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44824"/>
            <a:ext cx="2038123" cy="179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12976"/>
            <a:ext cx="938213" cy="225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059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Spoj správný </a:t>
            </a:r>
            <a:r>
              <a:rPr lang="cs-CZ" smtClean="0"/>
              <a:t>počet obrázků s číslicí 1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636912"/>
            <a:ext cx="14401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0" b="1" dirty="0" smtClean="0">
                <a:solidFill>
                  <a:prstClr val="black"/>
                </a:solidFill>
              </a:rPr>
              <a:t>1</a:t>
            </a:r>
            <a:endParaRPr lang="cs-CZ" sz="13000" b="1" dirty="0">
              <a:solidFill>
                <a:prstClr val="black"/>
              </a:solidFill>
            </a:endParaRPr>
          </a:p>
        </p:txBody>
      </p:sp>
      <p:pic>
        <p:nvPicPr>
          <p:cNvPr id="5122" name="Picture 2" descr="C:\Users\Elizabeth\AppData\Local\Microsoft\Windows\Temporary Internet Files\Content.IE5\C23RIG0M\MP90040549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277" y="2031016"/>
            <a:ext cx="3118035" cy="222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PZQBPF1C\MC900412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98" y="1518373"/>
            <a:ext cx="2160240" cy="214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Elizabeth\AppData\Local\Microsoft\Windows\Temporary Internet Files\Content.IE5\PZQBPF1C\MC900232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825" y="4851354"/>
            <a:ext cx="173223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P0HU3CI4\MC90035571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7921">
            <a:off x="2852474" y="4324687"/>
            <a:ext cx="1311925" cy="231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Elizabeth\AppData\Local\Microsoft\Windows\Temporary Internet Files\Content.IE5\PZQBPF1C\MC9001992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44" y="4478950"/>
            <a:ext cx="165829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Elizabeth\AppData\Local\Microsoft\Windows\Temporary Internet Files\Content.IE5\P0HU3CI4\MC9003556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7370">
            <a:off x="4294350" y="1338058"/>
            <a:ext cx="2055854" cy="131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740238" y="2924944"/>
            <a:ext cx="1255698" cy="57606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572000" y="2492896"/>
            <a:ext cx="750277" cy="72008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947138" y="3212977"/>
            <a:ext cx="1929118" cy="470375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851920" y="3789040"/>
            <a:ext cx="358018" cy="68991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43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Správné </a:t>
            </a:r>
            <a:r>
              <a:rPr lang="cs-CZ" dirty="0"/>
              <a:t>řešení:</a:t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636912"/>
            <a:ext cx="14401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000" b="1" dirty="0" smtClean="0">
                <a:solidFill>
                  <a:prstClr val="black"/>
                </a:solidFill>
              </a:rPr>
              <a:t>1</a:t>
            </a:r>
            <a:endParaRPr lang="cs-CZ" sz="13000" b="1" dirty="0">
              <a:solidFill>
                <a:prstClr val="black"/>
              </a:solidFill>
            </a:endParaRPr>
          </a:p>
        </p:txBody>
      </p:sp>
      <p:pic>
        <p:nvPicPr>
          <p:cNvPr id="5122" name="Picture 2" descr="C:\Users\Elizabeth\AppData\Local\Microsoft\Windows\Temporary Internet Files\Content.IE5\C23RIG0M\MP90040549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277" y="2031016"/>
            <a:ext cx="3118035" cy="222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izabeth\AppData\Local\Microsoft\Windows\Temporary Internet Files\Content.IE5\PZQBPF1C\MC9004125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98" y="1518373"/>
            <a:ext cx="2160240" cy="2143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Elizabeth\AppData\Local\Microsoft\Windows\Temporary Internet Files\Content.IE5\PZQBPF1C\MC9002322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825" y="4851354"/>
            <a:ext cx="173223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lizabeth\AppData\Local\Microsoft\Windows\Temporary Internet Files\Content.IE5\P0HU3CI4\MC900355711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7921">
            <a:off x="2852474" y="4324687"/>
            <a:ext cx="1311925" cy="231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Elizabeth\AppData\Local\Microsoft\Windows\Temporary Internet Files\Content.IE5\PZQBPF1C\MC9001992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44" y="4478950"/>
            <a:ext cx="165829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Elizabeth\AppData\Local\Microsoft\Windows\Temporary Internet Files\Content.IE5\P0HU3CI4\MC9003556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7370">
            <a:off x="4294350" y="1338058"/>
            <a:ext cx="2055854" cy="131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740238" y="2924944"/>
            <a:ext cx="1255698" cy="576064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572000" y="2492896"/>
            <a:ext cx="750277" cy="72008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947138" y="3212977"/>
            <a:ext cx="1929118" cy="470375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851920" y="3789040"/>
            <a:ext cx="358018" cy="68991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22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>
              <a:defRPr/>
            </a:pPr>
            <a:r>
              <a:rPr lang="cs-CZ" sz="2800" dirty="0">
                <a:solidFill>
                  <a:prstClr val="black"/>
                </a:solidFill>
              </a:rPr>
              <a:t>Obrázky dostupné z Klipartu sady Microsoft Office.</a:t>
            </a:r>
          </a:p>
          <a:p>
            <a:pPr lvl="0"/>
            <a:r>
              <a:rPr lang="en-US" sz="2800" dirty="0" smtClean="0"/>
              <a:t>[</a:t>
            </a:r>
            <a:r>
              <a:rPr lang="en-US" sz="2800" dirty="0" smtClean="0"/>
              <a:t>cit. 15.4.2012]. </a:t>
            </a:r>
            <a:r>
              <a:rPr lang="en-US" sz="2800" dirty="0" err="1" smtClean="0"/>
              <a:t>Dostupn</a:t>
            </a:r>
            <a:r>
              <a:rPr lang="cs-CZ" sz="2800" dirty="0" smtClean="0"/>
              <a:t>ý pod </a:t>
            </a:r>
            <a:r>
              <a:rPr lang="en-US" sz="2800" dirty="0" err="1" smtClean="0"/>
              <a:t>licenc</a:t>
            </a:r>
            <a:r>
              <a:rPr lang="cs-CZ" sz="2800" dirty="0" smtClean="0"/>
              <a:t>í Public </a:t>
            </a:r>
            <a:r>
              <a:rPr lang="cs-CZ" sz="2800" dirty="0" err="1" smtClean="0"/>
              <a:t>Domain</a:t>
            </a:r>
            <a:r>
              <a:rPr lang="cs-CZ" sz="2800" dirty="0" smtClean="0"/>
              <a:t> na WWW:</a:t>
            </a:r>
            <a:r>
              <a:rPr lang="en-US" sz="2800" dirty="0" smtClean="0"/>
              <a:t> </a:t>
            </a:r>
            <a:r>
              <a:rPr lang="cs-CZ" sz="2800" dirty="0" smtClean="0"/>
              <a:t>&lt;</a:t>
            </a: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www.clker.com/clipart-9333.html</a:t>
            </a:r>
            <a:r>
              <a:rPr lang="cs-CZ" sz="2800" dirty="0" smtClean="0"/>
              <a:t>&gt;</a:t>
            </a:r>
            <a:r>
              <a:rPr lang="en-US" sz="2800" dirty="0" smtClean="0"/>
              <a:t> 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36268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144</Words>
  <Application>Microsoft Office PowerPoint</Application>
  <PresentationFormat>Předvádění na obrazovce (4:3)</PresentationFormat>
  <Paragraphs>56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Kolik je…?</vt:lpstr>
      <vt:lpstr>Kolik je…?</vt:lpstr>
      <vt:lpstr>Kolik je…?</vt:lpstr>
      <vt:lpstr>Kolik je…?</vt:lpstr>
      <vt:lpstr>  Spoj správný počet obrázků s číslicí 1  </vt:lpstr>
      <vt:lpstr>  Správné řešení:  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SEF</cp:lastModifiedBy>
  <cp:revision>4</cp:revision>
  <dcterms:modified xsi:type="dcterms:W3CDTF">2012-10-12T08:21:49Z</dcterms:modified>
</cp:coreProperties>
</file>