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9" r:id="rId5"/>
    <p:sldId id="260" r:id="rId6"/>
    <p:sldId id="262" r:id="rId7"/>
    <p:sldId id="263" r:id="rId8"/>
    <p:sldId id="264" r:id="rId9"/>
    <p:sldId id="266" r:id="rId10"/>
    <p:sldId id="261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37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98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85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870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864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529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135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10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347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013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072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662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890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725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678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062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9680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4283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45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7620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6424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294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B4496-850E-48B9-BC1F-1E1F9D87DA4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D8231-4A91-47CB-90CD-54FF0807F2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732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64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gi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gi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VY_32_INOVACE_06_pojem čísla 2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00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72816"/>
            <a:ext cx="8136904" cy="3865984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prezentace slouží k seznámení žáků s pojmem čísla 2 a číselnou řadou do 2</a:t>
            </a:r>
          </a:p>
          <a:p>
            <a:pPr lvl="0" algn="l" fontAlgn="base">
              <a:spcAft>
                <a:spcPct val="0"/>
              </a:spcAft>
            </a:pP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algn="l" fontAlgn="base">
              <a:spcAft>
                <a:spcPct val="0"/>
              </a:spcAft>
            </a:pP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duben 2012.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32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pic>
        <p:nvPicPr>
          <p:cNvPr id="1028" name="Picture 4" descr="C:\Users\Elizabeth\AppData\Local\Microsoft\Windows\Temporary Internet Files\Content.IE5\C23RIG0M\MP9004052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52" y="1773216"/>
            <a:ext cx="1800200" cy="128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zabeth\AppData\Local\Microsoft\Windows\Temporary Internet Files\Content.IE5\C23RIG0M\MP9004052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21781"/>
            <a:ext cx="1944216" cy="138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zabeth\AppData\Local\Microsoft\Windows\Temporary Internet Files\Content.IE5\P0HU3CI4\MP900405344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9" y="3059073"/>
            <a:ext cx="2302963" cy="164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lizabeth\AppData\Local\Microsoft\Windows\Temporary Internet Files\Content.IE5\P0HU3CI4\MP9004053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594" y="3059073"/>
            <a:ext cx="2332499" cy="166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1710540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2260" y="3284984"/>
            <a:ext cx="5040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383674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pic>
        <p:nvPicPr>
          <p:cNvPr id="2051" name="Picture 3" descr="C:\Users\Elizabeth\AppData\Local\Microsoft\Windows\Temporary Internet Files\Content.IE5\PZQBPF1C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32407"/>
            <a:ext cx="2016224" cy="170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PZQBPF1C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66422"/>
            <a:ext cx="2132227" cy="18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9600" dirty="0" smtClean="0"/>
          </a:p>
        </p:txBody>
      </p:sp>
      <p:pic>
        <p:nvPicPr>
          <p:cNvPr id="2056" name="Picture 8" descr="C:\Users\Elizabeth\AppData\Local\Microsoft\Windows\Temporary Internet Files\Content.IE5\C23RIG0M\MC900339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3"/>
            <a:ext cx="1385302" cy="180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C23RIG0M\MC900339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73474"/>
            <a:ext cx="1440160" cy="187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1960860"/>
            <a:ext cx="30838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/>
              <a:t>2</a:t>
            </a:r>
            <a:endParaRPr lang="cs-CZ" sz="115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38362" y="4221088"/>
            <a:ext cx="70990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/>
              <a:t>2</a:t>
            </a:r>
            <a:endParaRPr lang="cs-CZ" sz="11500" b="1" dirty="0"/>
          </a:p>
        </p:txBody>
      </p:sp>
    </p:spTree>
    <p:extLst>
      <p:ext uri="{BB962C8B-B14F-4D97-AF65-F5344CB8AC3E}">
        <p14:creationId xmlns:p14="http://schemas.microsoft.com/office/powerpoint/2010/main" val="225677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a doplň správnou číslici</a:t>
            </a:r>
            <a:endParaRPr lang="cs-CZ" dirty="0"/>
          </a:p>
        </p:txBody>
      </p:sp>
      <p:pic>
        <p:nvPicPr>
          <p:cNvPr id="4098" name="Picture 2" descr="C:\Users\Elizabeth\AppData\Local\Microsoft\Windows\Temporary Internet Files\Content.IE5\C23RIG0M\MC90044046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1296144" cy="159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lizabeth\AppData\Local\Microsoft\Windows\Temporary Internet Files\Content.IE5\C23RIG0M\MC900440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68960"/>
            <a:ext cx="1224137" cy="160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lizabeth\AppData\Local\Microsoft\Windows\Temporary Internet Files\Content.IE5\P0HU3CI4\MC9000195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958" y="4901016"/>
            <a:ext cx="132984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3532" y="310845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3532" y="4900312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pic>
        <p:nvPicPr>
          <p:cNvPr id="4102" name="Picture 6" descr="C:\Users\Elizabeth\AppData\Local\Microsoft\Windows\Temporary Internet Files\Content.IE5\C23RIG0M\MC9004127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939" y="1437393"/>
            <a:ext cx="1673883" cy="145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23532" y="1402865"/>
            <a:ext cx="5075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95694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Elizabeth\AppData\Local\Microsoft\Windows\Temporary Internet Files\Content.IE5\C23RIG0M\MC9003111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5" y="1961748"/>
            <a:ext cx="1089050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lizabeth\AppData\Local\Microsoft\Windows\Temporary Internet Files\Content.IE5\C23RIG0M\MC9003111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5240"/>
            <a:ext cx="1089050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lizabeth\AppData\Local\Microsoft\Windows\Temporary Internet Files\Content.IE5\6K47XZAZ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583536"/>
            <a:ext cx="1876081" cy="159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6K47XZAZ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44020"/>
            <a:ext cx="1840669" cy="167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6152" y="404664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6152" y="2352722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08258" y="4544020"/>
            <a:ext cx="4638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2284317" y="404664"/>
            <a:ext cx="1040938" cy="122929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32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číslici 2 se správným počtem předmětů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3212976"/>
            <a:ext cx="2880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2</a:t>
            </a:r>
            <a:endParaRPr lang="cs-CZ" sz="8000" b="1" dirty="0"/>
          </a:p>
        </p:txBody>
      </p:sp>
      <p:pic>
        <p:nvPicPr>
          <p:cNvPr id="6146" name="Picture 2" descr="C:\Users\Elizabeth\AppData\Local\Microsoft\Windows\Temporary Internet Files\Content.IE5\PZQBPF1C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97924"/>
            <a:ext cx="1728192" cy="11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lizabeth\AppData\Local\Microsoft\Windows\Temporary Internet Files\Content.IE5\C23RIG0M\MC9002508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228" y="1268760"/>
            <a:ext cx="1394970" cy="159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lizabeth\AppData\Local\Microsoft\Windows\Temporary Internet Files\Content.IE5\PZQBPF1C\MC90023226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49475"/>
            <a:ext cx="1598254" cy="164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Elizabeth\AppData\Local\Microsoft\Windows\Temporary Internet Files\Content.IE5\6K47XZAZ\MC9002932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29250"/>
            <a:ext cx="1284736" cy="145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Elizabeth\AppData\Local\Microsoft\Windows\Temporary Internet Files\Content.IE5\C23RIG0M\MC900413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2195">
            <a:off x="3867378" y="1712499"/>
            <a:ext cx="1553259" cy="140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Elizabeth\AppData\Local\Microsoft\Windows\Temporary Internet Files\Content.IE5\PZQBPF1C\MM90029525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18318"/>
            <a:ext cx="2016224" cy="18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Elizabeth\AppData\Local\Microsoft\Windows\Temporary Internet Files\Content.IE5\C23RIG0M\MC9003390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284" y="5013176"/>
            <a:ext cx="1550495" cy="155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869284" y="2636912"/>
            <a:ext cx="0" cy="91256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059970" y="4041068"/>
            <a:ext cx="2032310" cy="3600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69284" y="4373661"/>
            <a:ext cx="422796" cy="63951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699792" y="3874695"/>
            <a:ext cx="1656184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0326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číslici 2 se správným počtem předmětů: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3212976"/>
            <a:ext cx="2880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2</a:t>
            </a:r>
          </a:p>
        </p:txBody>
      </p:sp>
      <p:pic>
        <p:nvPicPr>
          <p:cNvPr id="6146" name="Picture 2" descr="C:\Users\Elizabeth\AppData\Local\Microsoft\Windows\Temporary Internet Files\Content.IE5\PZQBPF1C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97924"/>
            <a:ext cx="1728192" cy="11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lizabeth\AppData\Local\Microsoft\Windows\Temporary Internet Files\Content.IE5\C23RIG0M\MC9002508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228" y="1268760"/>
            <a:ext cx="1394970" cy="159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lizabeth\AppData\Local\Microsoft\Windows\Temporary Internet Files\Content.IE5\PZQBPF1C\MC90023226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49475"/>
            <a:ext cx="1598254" cy="164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Elizabeth\AppData\Local\Microsoft\Windows\Temporary Internet Files\Content.IE5\6K47XZAZ\MC9002932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29250"/>
            <a:ext cx="1284736" cy="145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Elizabeth\AppData\Local\Microsoft\Windows\Temporary Internet Files\Content.IE5\C23RIG0M\MC900413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2195">
            <a:off x="3867378" y="1712499"/>
            <a:ext cx="1553259" cy="140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Elizabeth\AppData\Local\Microsoft\Windows\Temporary Internet Files\Content.IE5\PZQBPF1C\MM90029525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18318"/>
            <a:ext cx="2016224" cy="18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Elizabeth\AppData\Local\Microsoft\Windows\Temporary Internet Files\Content.IE5\C23RIG0M\MC9003390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284" y="5013176"/>
            <a:ext cx="1550495" cy="155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869284" y="2636912"/>
            <a:ext cx="0" cy="91256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059970" y="4041068"/>
            <a:ext cx="2032310" cy="3600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69284" y="4373661"/>
            <a:ext cx="422796" cy="63951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699792" y="3874695"/>
            <a:ext cx="1656184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98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číselnou řadu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537223"/>
              </p:ext>
            </p:extLst>
          </p:nvPr>
        </p:nvGraphicFramePr>
        <p:xfrm>
          <a:off x="395536" y="1340768"/>
          <a:ext cx="8229600" cy="5151120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84784"/>
            <a:ext cx="1440160" cy="11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78648"/>
            <a:ext cx="1440160" cy="11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6767"/>
            <a:ext cx="1437750" cy="118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2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číselnou řadu: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7122298"/>
              </p:ext>
            </p:extLst>
          </p:nvPr>
        </p:nvGraphicFramePr>
        <p:xfrm>
          <a:off x="395536" y="1340768"/>
          <a:ext cx="8229600" cy="5547360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1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84784"/>
            <a:ext cx="1440160" cy="11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78648"/>
            <a:ext cx="1440160" cy="11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6767"/>
            <a:ext cx="1437750" cy="118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81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>
                <a:solidFill>
                  <a:prstClr val="black"/>
                </a:solidFill>
              </a:rPr>
              <a:t>Obrázky dostupné z Klipartu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84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124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Motiv sady Office</vt:lpstr>
      <vt:lpstr>Prezentace aplikace PowerPoint</vt:lpstr>
      <vt:lpstr>Anotace</vt:lpstr>
      <vt:lpstr>Kolik je…?</vt:lpstr>
      <vt:lpstr>Kolik je…?</vt:lpstr>
      <vt:lpstr>Spočítej a doplň správnou číslici</vt:lpstr>
      <vt:lpstr>Prezentace aplikace PowerPoint</vt:lpstr>
      <vt:lpstr>Spoj číslici 2 se správným počtem předmětů</vt:lpstr>
      <vt:lpstr>Spoj číslici 2 se správným počtem předmětů: řešení</vt:lpstr>
      <vt:lpstr>Doplň číselnou řadu</vt:lpstr>
      <vt:lpstr>Doplň číselnou řadu: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10</cp:revision>
  <dcterms:created xsi:type="dcterms:W3CDTF">2012-04-22T13:50:25Z</dcterms:created>
  <dcterms:modified xsi:type="dcterms:W3CDTF">2012-10-12T08:22:03Z</dcterms:modified>
</cp:coreProperties>
</file>