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939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75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913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292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43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278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50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698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024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871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224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820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VY_32_INOVACE_07_rozklad čísel </a:t>
            </a:r>
          </a:p>
          <a:p>
            <a:r>
              <a:rPr lang="cs-CZ" sz="2400" dirty="0" smtClean="0"/>
              <a:t>v oboru do 3 a počítání v oboru do 3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12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slouží k procvičování rozkladu čísel v oboru do 3 a sčítání a odčítání v oboru do 3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duben 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95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rozklad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44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     </a:t>
            </a:r>
            <a:r>
              <a:rPr lang="cs-CZ" sz="3600" b="1" dirty="0" smtClean="0"/>
              <a:t>1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539552" y="2276872"/>
            <a:ext cx="504056" cy="64807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1456963" y="2292485"/>
            <a:ext cx="544835" cy="61684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317080" y="2292485"/>
            <a:ext cx="0" cy="1496555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11560" y="2981205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523044"/>
            <a:ext cx="936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pic>
        <p:nvPicPr>
          <p:cNvPr id="1030" name="Picture 6" descr="C:\Users\Elizabeth\AppData\Local\Microsoft\Windows\Temporary Internet Files\Content.IE5\C23RIG0M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307768"/>
            <a:ext cx="675134" cy="94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lizabeth\AppData\Local\Microsoft\Windows\Temporary Internet Files\Content.IE5\C23RIG0M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896" y="2326665"/>
            <a:ext cx="697607" cy="94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lizabeth\AppData\Local\Microsoft\Windows\Temporary Internet Files\Content.IE5\C23RIG0M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76872"/>
            <a:ext cx="720080" cy="991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4716016" y="2292485"/>
            <a:ext cx="0" cy="1856595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901455" y="331584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62110" y="3315844"/>
            <a:ext cx="468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05924" y="4052391"/>
            <a:ext cx="2734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pic>
        <p:nvPicPr>
          <p:cNvPr id="1033" name="Picture 9" descr="C:\Users\Elizabeth\AppData\Local\Microsoft\Windows\Temporary Internet Files\Content.IE5\PZQBPF1C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536" y="4936310"/>
            <a:ext cx="727712" cy="90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Elizabeth\AppData\Local\Microsoft\Windows\Temporary Internet Files\Content.IE5\PZQBPF1C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726" y="4936310"/>
            <a:ext cx="759788" cy="9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Elizabeth\AppData\Local\Microsoft\Windows\Temporary Internet Files\Content.IE5\PZQBPF1C\MC90044179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16" y="4958002"/>
            <a:ext cx="777528" cy="9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2195736" y="4936310"/>
            <a:ext cx="0" cy="180505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035048" y="5997376"/>
            <a:ext cx="4133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03488" y="5997375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50756" y="4053481"/>
            <a:ext cx="2880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endParaRPr lang="cs-CZ" sz="4400" dirty="0"/>
          </a:p>
        </p:txBody>
      </p:sp>
      <p:pic>
        <p:nvPicPr>
          <p:cNvPr id="1036" name="Picture 12" descr="C:\Users\Elizabeth\AppData\Local\Microsoft\Windows\Temporary Internet Files\Content.IE5\PZQBPF1C\MC9001933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074" y="4936310"/>
            <a:ext cx="733972" cy="106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Elizabeth\AppData\Local\Microsoft\Windows\Temporary Internet Files\Content.IE5\PZQBPF1C\MC9001933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36310"/>
            <a:ext cx="733972" cy="106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030162" y="5997376"/>
            <a:ext cx="486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78180" y="6006299"/>
            <a:ext cx="288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7068244" y="4936310"/>
            <a:ext cx="0" cy="171632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75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4" grpId="0"/>
      <p:bldP spid="18" grpId="0"/>
      <p:bldP spid="19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44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     </a:t>
            </a:r>
            <a:r>
              <a:rPr lang="cs-CZ" sz="3600" b="1" dirty="0" smtClean="0"/>
              <a:t>1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539552" y="2276872"/>
            <a:ext cx="504056" cy="64807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1456963" y="2292485"/>
            <a:ext cx="544835" cy="61684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317080" y="2292485"/>
            <a:ext cx="0" cy="1496555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11560" y="2981205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523044"/>
            <a:ext cx="936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pic>
        <p:nvPicPr>
          <p:cNvPr id="1030" name="Picture 6" descr="C:\Users\Elizabeth\AppData\Local\Microsoft\Windows\Temporary Internet Files\Content.IE5\C23RIG0M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307768"/>
            <a:ext cx="675134" cy="94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lizabeth\AppData\Local\Microsoft\Windows\Temporary Internet Files\Content.IE5\C23RIG0M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896" y="2326665"/>
            <a:ext cx="697607" cy="94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lizabeth\AppData\Local\Microsoft\Windows\Temporary Internet Files\Content.IE5\C23RIG0M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76872"/>
            <a:ext cx="720080" cy="991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4716016" y="2292485"/>
            <a:ext cx="0" cy="1856595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901455" y="331584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62110" y="3315844"/>
            <a:ext cx="468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05924" y="4052391"/>
            <a:ext cx="2734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pic>
        <p:nvPicPr>
          <p:cNvPr id="1033" name="Picture 9" descr="C:\Users\Elizabeth\AppData\Local\Microsoft\Windows\Temporary Internet Files\Content.IE5\PZQBPF1C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536" y="4936310"/>
            <a:ext cx="727712" cy="90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Elizabeth\AppData\Local\Microsoft\Windows\Temporary Internet Files\Content.IE5\PZQBPF1C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726" y="4936310"/>
            <a:ext cx="759788" cy="9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Elizabeth\AppData\Local\Microsoft\Windows\Temporary Internet Files\Content.IE5\PZQBPF1C\MC90044179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16" y="4958002"/>
            <a:ext cx="777528" cy="9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2195736" y="4936310"/>
            <a:ext cx="0" cy="180505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035048" y="5997376"/>
            <a:ext cx="4133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03488" y="5997375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8056" y="4052390"/>
            <a:ext cx="2880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endParaRPr lang="cs-CZ" sz="4400" dirty="0"/>
          </a:p>
        </p:txBody>
      </p:sp>
      <p:pic>
        <p:nvPicPr>
          <p:cNvPr id="1036" name="Picture 12" descr="C:\Users\Elizabeth\AppData\Local\Microsoft\Windows\Temporary Internet Files\Content.IE5\PZQBPF1C\MC9001933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074" y="4936310"/>
            <a:ext cx="733972" cy="106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Elizabeth\AppData\Local\Microsoft\Windows\Temporary Internet Files\Content.IE5\PZQBPF1C\MC9001933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36310"/>
            <a:ext cx="733972" cy="106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030162" y="5997376"/>
            <a:ext cx="486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78180" y="6006299"/>
            <a:ext cx="288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7068244" y="4936310"/>
            <a:ext cx="0" cy="171632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8384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   </a:t>
            </a:r>
          </a:p>
          <a:p>
            <a:pPr marL="0" indent="0">
              <a:buNone/>
            </a:pPr>
            <a:r>
              <a:rPr lang="cs-CZ" sz="4000" dirty="0" smtClean="0"/>
              <a:t>                      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2   </a:t>
            </a:r>
            <a:r>
              <a:rPr lang="ru-RU" sz="4000" dirty="0" smtClean="0"/>
              <a:t>+ </a:t>
            </a:r>
            <a:r>
              <a:rPr lang="cs-CZ" sz="4000" dirty="0" smtClean="0"/>
              <a:t>  </a:t>
            </a:r>
            <a:r>
              <a:rPr lang="ru-RU" sz="4000" dirty="0" smtClean="0"/>
              <a:t>1</a:t>
            </a:r>
            <a:r>
              <a:rPr lang="cs-CZ" sz="4000" dirty="0" smtClean="0"/>
              <a:t>  =      </a:t>
            </a:r>
            <a:r>
              <a:rPr lang="ru-RU" sz="4000" dirty="0" smtClean="0"/>
              <a:t>		</a:t>
            </a:r>
            <a:r>
              <a:rPr lang="cs-CZ" sz="4000" dirty="0" smtClean="0"/>
              <a:t> 1  </a:t>
            </a:r>
            <a:r>
              <a:rPr lang="en-US" sz="4000" dirty="0" smtClean="0"/>
              <a:t> </a:t>
            </a:r>
            <a:r>
              <a:rPr lang="cs-CZ" sz="4000" dirty="0"/>
              <a:t>+</a:t>
            </a:r>
            <a:r>
              <a:rPr lang="cs-CZ" sz="4000" dirty="0" smtClean="0"/>
              <a:t>  2 =       		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</a:t>
            </a:r>
            <a:r>
              <a:rPr lang="cs-CZ" sz="4000" dirty="0"/>
              <a:t>1</a:t>
            </a:r>
            <a:r>
              <a:rPr lang="cs-CZ" sz="4000" dirty="0" smtClean="0"/>
              <a:t>    +    1   =      		  2  +  1  =    		</a:t>
            </a:r>
            <a:endParaRPr lang="cs-CZ" dirty="0" smtClean="0"/>
          </a:p>
        </p:txBody>
      </p:sp>
      <p:pic>
        <p:nvPicPr>
          <p:cNvPr id="2050" name="Picture 2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439654" y="2096854"/>
            <a:ext cx="864092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97806">
            <a:off x="109121" y="2180202"/>
            <a:ext cx="948645" cy="421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9827" y="2167009"/>
            <a:ext cx="959862" cy="459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08934">
            <a:off x="2855037" y="2131389"/>
            <a:ext cx="880453" cy="40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10639">
            <a:off x="2520097" y="2104446"/>
            <a:ext cx="895556" cy="43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97031" y="2151583"/>
            <a:ext cx="889895" cy="376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07611">
            <a:off x="7125956" y="2069434"/>
            <a:ext cx="1041048" cy="61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35766">
            <a:off x="6606293" y="2043118"/>
            <a:ext cx="981151" cy="70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32637">
            <a:off x="5907445" y="2080640"/>
            <a:ext cx="1003427" cy="663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115222">
            <a:off x="5342693" y="2093468"/>
            <a:ext cx="994323" cy="63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51545">
            <a:off x="4586106" y="2016179"/>
            <a:ext cx="934063" cy="69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93877">
            <a:off x="7677895" y="2033765"/>
            <a:ext cx="1042564" cy="7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Elizabeth\AppData\Local\Microsoft\Windows\Temporary Internet Files\Content.IE5\6K47XZAZ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805" y="4295493"/>
            <a:ext cx="554409" cy="123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Elizabeth\AppData\Local\Microsoft\Windows\Temporary Internet Files\Content.IE5\6K47XZAZ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2504" y="4252183"/>
            <a:ext cx="554659" cy="123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Elizabeth\AppData\Local\Microsoft\Windows\Temporary Internet Files\Content.IE5\6K47XZAZ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295215"/>
            <a:ext cx="535365" cy="119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Elizabeth\AppData\Local\Microsoft\Windows\Temporary Internet Files\Content.IE5\6K47XZAZ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34" y="4337135"/>
            <a:ext cx="516569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72060">
            <a:off x="6572940" y="4483026"/>
            <a:ext cx="838338" cy="955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1453">
            <a:off x="7056699" y="4464544"/>
            <a:ext cx="850830" cy="97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2455">
            <a:off x="5731838" y="4471849"/>
            <a:ext cx="676558" cy="97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7369">
            <a:off x="4889092" y="4578691"/>
            <a:ext cx="778018" cy="88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42501">
            <a:off x="4601309" y="4477636"/>
            <a:ext cx="606384" cy="101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7734">
            <a:off x="7486304" y="4475294"/>
            <a:ext cx="851899" cy="9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74930" y="2928639"/>
            <a:ext cx="240665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700" dirty="0" smtClean="0"/>
              <a:t>3</a:t>
            </a:r>
            <a:endParaRPr lang="cs-CZ" sz="3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82114" y="2928639"/>
            <a:ext cx="372426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700" dirty="0" smtClean="0"/>
              <a:t>3</a:t>
            </a:r>
            <a:endParaRPr lang="cs-CZ" sz="37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08519" y="5431576"/>
            <a:ext cx="233459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700" dirty="0" smtClean="0"/>
              <a:t>2</a:t>
            </a:r>
            <a:endParaRPr lang="cs-CZ" sz="37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95208" y="5431576"/>
            <a:ext cx="173811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700" dirty="0" smtClean="0"/>
              <a:t>3</a:t>
            </a:r>
            <a:endParaRPr lang="cs-CZ" sz="3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21144" y="2042885"/>
            <a:ext cx="1604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23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435280" cy="4713387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  –   1   = 	 			    3   –   2  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   –   2   =             			2   –  1 = 		</a:t>
            </a:r>
            <a:endParaRPr lang="cs-CZ" dirty="0"/>
          </a:p>
        </p:txBody>
      </p:sp>
      <p:pic>
        <p:nvPicPr>
          <p:cNvPr id="3074" name="Picture 2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15" y="1628800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245" y="1636440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363" y="1636440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1481245" y="1628800"/>
            <a:ext cx="642483" cy="9144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771799" y="2536280"/>
            <a:ext cx="432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pic>
        <p:nvPicPr>
          <p:cNvPr id="3078" name="Picture 6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44051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840" y="1644051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Elizabeth\AppData\Local\Microsoft\Windows\Temporary Internet Files\Content.IE5\C23RIG0M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310" y="1791020"/>
            <a:ext cx="517887" cy="86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Elizabeth\AppData\Local\Microsoft\Windows\Temporary Internet Files\Content.IE5\C23RIG0M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325" y="1789697"/>
            <a:ext cx="489818" cy="815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Elizabeth\AppData\Local\Microsoft\Windows\Temporary Internet Files\Content.IE5\C23RIG0M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438" y="1721812"/>
            <a:ext cx="517887" cy="86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Elizabeth\AppData\Local\Microsoft\Windows\Temporary Internet Files\Content.IE5\C23RIG0M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975" y="1791020"/>
            <a:ext cx="517093" cy="86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 flipV="1">
            <a:off x="6141975" y="1789697"/>
            <a:ext cx="517093" cy="8626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662325" y="1751079"/>
            <a:ext cx="479650" cy="86136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537898" y="2612444"/>
            <a:ext cx="1429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3085" name="Picture 13" descr="C:\Users\Elizabeth\AppData\Local\Microsoft\Windows\Temporary Internet Files\Content.IE5\PZQBPF1C\MC900413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578" y="3933056"/>
            <a:ext cx="973490" cy="109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Elizabeth\AppData\Local\Microsoft\Windows\Temporary Internet Files\Content.IE5\PZQBPF1C\MC900413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976" y="3971218"/>
            <a:ext cx="830666" cy="105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Elizabeth\AppData\Local\Microsoft\Windows\Temporary Internet Files\Content.IE5\PZQBPF1C\MC900413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081" y="3933056"/>
            <a:ext cx="864405" cy="112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Elizabeth\AppData\Local\Microsoft\Windows\Temporary Internet Files\Content.IE5\PZQBPF1C\MC900413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67" y="3933056"/>
            <a:ext cx="797677" cy="105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15"/>
          <p:cNvCxnSpPr/>
          <p:nvPr/>
        </p:nvCxnSpPr>
        <p:spPr>
          <a:xfrm flipV="1">
            <a:off x="1753736" y="4077072"/>
            <a:ext cx="689104" cy="91155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938081" y="3933056"/>
            <a:ext cx="681591" cy="105556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203846" y="4930183"/>
            <a:ext cx="115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3090" name="Picture 18" descr="C:\Users\Elizabeth\AppData\Local\Microsoft\Windows\Temporary Internet Files\Content.IE5\C23RIG0M\MC900215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158" y="4140635"/>
            <a:ext cx="707600" cy="85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Elizabeth\AppData\Local\Microsoft\Windows\Temporary Internet Files\Content.IE5\C23RIG0M\MC900215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015" y="4088835"/>
            <a:ext cx="652105" cy="904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Elizabeth\AppData\Local\Microsoft\Windows\Temporary Internet Files\Content.IE5\C23RIG0M\MC900215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786" y="4103209"/>
            <a:ext cx="670896" cy="87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20"/>
          <p:cNvCxnSpPr/>
          <p:nvPr/>
        </p:nvCxnSpPr>
        <p:spPr>
          <a:xfrm flipV="1">
            <a:off x="6333015" y="3971218"/>
            <a:ext cx="543241" cy="10225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771630" y="4936215"/>
            <a:ext cx="309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684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Sčítej –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   </a:t>
            </a:r>
          </a:p>
          <a:p>
            <a:pPr marL="0" indent="0">
              <a:buNone/>
            </a:pPr>
            <a:r>
              <a:rPr lang="cs-CZ" sz="4000" dirty="0" smtClean="0"/>
              <a:t>                      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2   </a:t>
            </a:r>
            <a:r>
              <a:rPr lang="ru-RU" sz="4000" dirty="0" smtClean="0"/>
              <a:t>+ </a:t>
            </a:r>
            <a:r>
              <a:rPr lang="cs-CZ" sz="4000" dirty="0" smtClean="0"/>
              <a:t>  </a:t>
            </a:r>
            <a:r>
              <a:rPr lang="ru-RU" sz="4000" dirty="0" smtClean="0"/>
              <a:t>1</a:t>
            </a:r>
            <a:r>
              <a:rPr lang="cs-CZ" sz="4000" dirty="0" smtClean="0"/>
              <a:t>  =      </a:t>
            </a:r>
            <a:r>
              <a:rPr lang="ru-RU" sz="4000" dirty="0" smtClean="0"/>
              <a:t>		</a:t>
            </a:r>
            <a:r>
              <a:rPr lang="cs-CZ" sz="4000" dirty="0" smtClean="0"/>
              <a:t> 1  </a:t>
            </a:r>
            <a:r>
              <a:rPr lang="en-US" sz="4000" dirty="0" smtClean="0"/>
              <a:t> </a:t>
            </a:r>
            <a:r>
              <a:rPr lang="cs-CZ" sz="4000" dirty="0"/>
              <a:t>+</a:t>
            </a:r>
            <a:r>
              <a:rPr lang="cs-CZ" sz="4000" dirty="0" smtClean="0"/>
              <a:t>  2 =       		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</a:t>
            </a:r>
            <a:r>
              <a:rPr lang="cs-CZ" sz="4000" dirty="0"/>
              <a:t>1</a:t>
            </a:r>
            <a:r>
              <a:rPr lang="cs-CZ" sz="4000" dirty="0" smtClean="0"/>
              <a:t>    +    1   =      		  2  +  1  =    		</a:t>
            </a:r>
            <a:endParaRPr lang="cs-CZ" dirty="0" smtClean="0"/>
          </a:p>
        </p:txBody>
      </p:sp>
      <p:pic>
        <p:nvPicPr>
          <p:cNvPr id="2050" name="Picture 2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439654" y="2096854"/>
            <a:ext cx="864092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97806">
            <a:off x="109121" y="2180202"/>
            <a:ext cx="948645" cy="421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9827" y="2167009"/>
            <a:ext cx="959862" cy="459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08934">
            <a:off x="2855037" y="2131389"/>
            <a:ext cx="880453" cy="40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10639">
            <a:off x="2530903" y="2147818"/>
            <a:ext cx="895556" cy="412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Elizabeth\AppData\Local\Microsoft\Windows\Temporary Internet Files\Content.IE5\PZQBPF1C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97031" y="2151583"/>
            <a:ext cx="889895" cy="376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07611">
            <a:off x="7125956" y="2069434"/>
            <a:ext cx="1041048" cy="61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35766">
            <a:off x="6606293" y="2043118"/>
            <a:ext cx="981151" cy="70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32637">
            <a:off x="5907445" y="2080640"/>
            <a:ext cx="1003427" cy="663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115222">
            <a:off x="5342693" y="2093468"/>
            <a:ext cx="994323" cy="63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51545">
            <a:off x="4586106" y="2016179"/>
            <a:ext cx="934063" cy="69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Elizabeth\AppData\Local\Microsoft\Windows\Temporary Internet Files\Content.IE5\C23RIG0M\MC90037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93877">
            <a:off x="7677895" y="2033765"/>
            <a:ext cx="1042564" cy="7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Elizabeth\AppData\Local\Microsoft\Windows\Temporary Internet Files\Content.IE5\6K47XZAZ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805" y="4295493"/>
            <a:ext cx="554409" cy="123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Elizabeth\AppData\Local\Microsoft\Windows\Temporary Internet Files\Content.IE5\6K47XZAZ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2504" y="4252183"/>
            <a:ext cx="554659" cy="123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Elizabeth\AppData\Local\Microsoft\Windows\Temporary Internet Files\Content.IE5\6K47XZAZ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295215"/>
            <a:ext cx="535365" cy="119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Elizabeth\AppData\Local\Microsoft\Windows\Temporary Internet Files\Content.IE5\6K47XZAZ\MC9003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34" y="4337135"/>
            <a:ext cx="516569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72060">
            <a:off x="6572940" y="4483026"/>
            <a:ext cx="838338" cy="955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1453">
            <a:off x="7056699" y="4464544"/>
            <a:ext cx="850830" cy="97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2455">
            <a:off x="5731838" y="4471849"/>
            <a:ext cx="676558" cy="97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7369">
            <a:off x="4889092" y="4578691"/>
            <a:ext cx="778018" cy="88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42501">
            <a:off x="4601309" y="4477636"/>
            <a:ext cx="606384" cy="101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Elizabeth\AppData\Local\Microsoft\Windows\Temporary Internet Files\Content.IE5\PZQBPF1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7734">
            <a:off x="7486304" y="4475294"/>
            <a:ext cx="851899" cy="9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74930" y="2928639"/>
            <a:ext cx="240665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700" dirty="0" smtClean="0"/>
              <a:t>3</a:t>
            </a:r>
            <a:endParaRPr lang="cs-CZ" sz="3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82114" y="2928639"/>
            <a:ext cx="372426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700" dirty="0" smtClean="0"/>
              <a:t>3</a:t>
            </a:r>
            <a:endParaRPr lang="cs-CZ" sz="37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08519" y="5431576"/>
            <a:ext cx="233459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700" dirty="0" smtClean="0"/>
              <a:t>2</a:t>
            </a:r>
            <a:endParaRPr lang="cs-CZ" sz="37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95208" y="5431576"/>
            <a:ext cx="173811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700" dirty="0" smtClean="0"/>
              <a:t>3</a:t>
            </a:r>
            <a:endParaRPr lang="cs-CZ" sz="3700" dirty="0"/>
          </a:p>
        </p:txBody>
      </p:sp>
    </p:spTree>
    <p:extLst>
      <p:ext uri="{BB962C8B-B14F-4D97-AF65-F5344CB8AC3E}">
        <p14:creationId xmlns:p14="http://schemas.microsoft.com/office/powerpoint/2010/main" val="384603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Odčítej: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435280" cy="4713387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  –   1   = 	 			    3   –   2  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   –   2   =             			2   –  1 = 		</a:t>
            </a:r>
            <a:endParaRPr lang="cs-CZ" dirty="0"/>
          </a:p>
        </p:txBody>
      </p:sp>
      <p:pic>
        <p:nvPicPr>
          <p:cNvPr id="3074" name="Picture 2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15" y="1628800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245" y="1636440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363" y="1636440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1481245" y="1628800"/>
            <a:ext cx="642483" cy="9144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771799" y="2536280"/>
            <a:ext cx="432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pic>
        <p:nvPicPr>
          <p:cNvPr id="3078" name="Picture 6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44051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6K47XZAZ\MC900340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840" y="1644051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Elizabeth\AppData\Local\Microsoft\Windows\Temporary Internet Files\Content.IE5\C23RIG0M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310" y="1791020"/>
            <a:ext cx="517887" cy="86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Elizabeth\AppData\Local\Microsoft\Windows\Temporary Internet Files\Content.IE5\C23RIG0M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325" y="1789697"/>
            <a:ext cx="489818" cy="815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Elizabeth\AppData\Local\Microsoft\Windows\Temporary Internet Files\Content.IE5\C23RIG0M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438" y="1721812"/>
            <a:ext cx="517887" cy="86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Elizabeth\AppData\Local\Microsoft\Windows\Temporary Internet Files\Content.IE5\C23RIG0M\MC900013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975" y="1791020"/>
            <a:ext cx="517093" cy="86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 flipV="1">
            <a:off x="6141975" y="1789697"/>
            <a:ext cx="517093" cy="8626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662325" y="1751079"/>
            <a:ext cx="479650" cy="86136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537898" y="2612444"/>
            <a:ext cx="1429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3085" name="Picture 13" descr="C:\Users\Elizabeth\AppData\Local\Microsoft\Windows\Temporary Internet Files\Content.IE5\PZQBPF1C\MC900413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578" y="3933056"/>
            <a:ext cx="973490" cy="109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Elizabeth\AppData\Local\Microsoft\Windows\Temporary Internet Files\Content.IE5\PZQBPF1C\MC900413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976" y="3971218"/>
            <a:ext cx="830666" cy="105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Elizabeth\AppData\Local\Microsoft\Windows\Temporary Internet Files\Content.IE5\PZQBPF1C\MC900413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081" y="3933056"/>
            <a:ext cx="864405" cy="112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Elizabeth\AppData\Local\Microsoft\Windows\Temporary Internet Files\Content.IE5\PZQBPF1C\MC900413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67" y="3933056"/>
            <a:ext cx="797677" cy="105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15"/>
          <p:cNvCxnSpPr/>
          <p:nvPr/>
        </p:nvCxnSpPr>
        <p:spPr>
          <a:xfrm flipV="1">
            <a:off x="1753736" y="4077072"/>
            <a:ext cx="689104" cy="91155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938081" y="3933056"/>
            <a:ext cx="681591" cy="105556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203846" y="4930183"/>
            <a:ext cx="115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3090" name="Picture 18" descr="C:\Users\Elizabeth\AppData\Local\Microsoft\Windows\Temporary Internet Files\Content.IE5\C23RIG0M\MC900215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158" y="4140635"/>
            <a:ext cx="707600" cy="85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Elizabeth\AppData\Local\Microsoft\Windows\Temporary Internet Files\Content.IE5\C23RIG0M\MC900215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015" y="4088835"/>
            <a:ext cx="652105" cy="904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Elizabeth\AppData\Local\Microsoft\Windows\Temporary Internet Files\Content.IE5\C23RIG0M\MC900215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786" y="4103209"/>
            <a:ext cx="670896" cy="87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20"/>
          <p:cNvCxnSpPr/>
          <p:nvPr/>
        </p:nvCxnSpPr>
        <p:spPr>
          <a:xfrm flipV="1">
            <a:off x="6333015" y="3971218"/>
            <a:ext cx="543241" cy="10225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771630" y="4936215"/>
            <a:ext cx="309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3146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>
                <a:solidFill>
                  <a:prstClr val="black"/>
                </a:solidFill>
              </a:rPr>
              <a:t>Obrázky dostupné z Klipartu sady Microsoft Office.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12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146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Doplň rozklad</vt:lpstr>
      <vt:lpstr>Řešení</vt:lpstr>
      <vt:lpstr>Sčítej</vt:lpstr>
      <vt:lpstr>Odčítej</vt:lpstr>
      <vt:lpstr>Sčítej – řešení:</vt:lpstr>
      <vt:lpstr>Odčítej: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14</cp:revision>
  <dcterms:created xsi:type="dcterms:W3CDTF">2012-04-29T19:38:07Z</dcterms:created>
  <dcterms:modified xsi:type="dcterms:W3CDTF">2012-10-12T08:22:17Z</dcterms:modified>
</cp:coreProperties>
</file>