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64" r:id="rId4"/>
    <p:sldId id="265" r:id="rId5"/>
    <p:sldId id="266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</a:t>
          </a:r>
          <a:r>
            <a:rPr lang="cs-CZ" dirty="0" smtClean="0"/>
            <a:t>Základní škola Dobříč</a:t>
          </a:r>
          <a:r>
            <a:rPr lang="cs-CZ" smtClean="0"/>
            <a:t>, </a:t>
          </a:r>
          <a:br>
            <a:rPr lang="cs-CZ" smtClean="0"/>
          </a:br>
          <a:r>
            <a:rPr lang="cs-CZ" smtClean="0"/>
            <a:t>okres </a:t>
          </a:r>
          <a:r>
            <a:rPr lang="cs-CZ" dirty="0" smtClean="0"/>
            <a:t>Plzeň - sever, příspěvková organizace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</a:t>
          </a:r>
          <a:r>
            <a:rPr lang="cs-CZ" smtClean="0"/>
            <a:t>Eva Procházková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VY_22_INOVACE_35_Tehdy a nyní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Tehdy a nyní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/>
            <a:t>Číslo projektu</a:t>
          </a:r>
          <a:r>
            <a:rPr lang="cs-CZ" smtClean="0"/>
            <a:t>: CZ.1.07/1.4.00/21.2649</a:t>
          </a:r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  </a:t>
          </a:r>
          <a:r>
            <a:rPr lang="cs-CZ" sz="1800" kern="1200" dirty="0" smtClean="0"/>
            <a:t>Základní škola Dobříč</a:t>
          </a:r>
          <a:r>
            <a:rPr lang="cs-CZ" sz="1800" kern="1200" smtClean="0"/>
            <a:t>, </a:t>
          </a:r>
          <a:br>
            <a:rPr lang="cs-CZ" sz="1800" kern="1200" smtClean="0"/>
          </a:br>
          <a:r>
            <a:rPr lang="cs-CZ" sz="1800" kern="1200" smtClean="0"/>
            <a:t>okres </a:t>
          </a:r>
          <a:r>
            <a:rPr lang="cs-CZ" sz="1800" kern="1200" dirty="0" smtClean="0"/>
            <a:t>Plzeň - sever, příspěvková organizace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</a:t>
          </a:r>
          <a:r>
            <a:rPr lang="cs-CZ" sz="1800" kern="1200" smtClean="0"/>
            <a:t>Eva Procházková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VY_22_INOVACE_35_Tehdy a nyní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Tehdy a nyní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/>
            <a:t>Číslo projektu</a:t>
          </a:r>
          <a:r>
            <a:rPr lang="cs-CZ" sz="1800" kern="1200" smtClean="0"/>
            <a:t>: CZ.1.07/1.4.00/21.2649</a:t>
          </a:r>
          <a:endParaRPr lang="cs-CZ" sz="1800" kern="120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0CEA8C-4BCE-4ED7-9B69-E970A9D800B4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EAC327-D8D9-4144-9BF6-F3177C8DF07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64214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Slouží k výkladu nové slovní zásoby.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29055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Slouží k výkladu nové slovní zásoby.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68327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Slouží k výkladu nové slovní zásoby.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EAC327-D8D9-4144-9BF6-F3177C8DF079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29906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1298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09999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98596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6593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9451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82633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18010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01903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99137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635312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17018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9.3.2012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517422279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39699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/>
        </p:nvSpPr>
        <p:spPr>
          <a:xfrm>
            <a:off x="456363" y="155679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smtClean="0"/>
              <a:t>Materiál je určený pro žáky 4. ročníku, pro výuku anglického jazyka</a:t>
            </a:r>
          </a:p>
          <a:p>
            <a:r>
              <a:rPr lang="cs-CZ" sz="2800" dirty="0" smtClean="0"/>
              <a:t>Prezentace na interaktivní tabuli</a:t>
            </a:r>
          </a:p>
          <a:p>
            <a:r>
              <a:rPr lang="cs-CZ" sz="2800" dirty="0" smtClean="0"/>
              <a:t>Prezentace je určena pro výklad nové slovní zásoby </a:t>
            </a:r>
          </a:p>
          <a:p>
            <a:r>
              <a:rPr lang="cs-CZ" sz="2800" dirty="0" smtClean="0"/>
              <a:t>Pomůcky: interaktivní pero</a:t>
            </a:r>
          </a:p>
          <a:p>
            <a:r>
              <a:rPr lang="cs-CZ" sz="2800" dirty="0" smtClean="0"/>
              <a:t>Inovace: interaktivní způsob učení, hlasité opakování slovíček</a:t>
            </a:r>
          </a:p>
          <a:p>
            <a:r>
              <a:rPr lang="cs-CZ" sz="2800" dirty="0" smtClean="0"/>
              <a:t>Metodické pokyny: hlasité opakování slovíček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1022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TEHDY A NYNÍ – THEN AND NOW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74640" cy="4525963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cs-CZ" sz="2400" dirty="0" smtClean="0"/>
              <a:t>tehdy</a:t>
            </a:r>
          </a:p>
          <a:p>
            <a:pPr marL="0" indent="0" algn="r">
              <a:buNone/>
            </a:pPr>
            <a:r>
              <a:rPr lang="cs-CZ" sz="2400" dirty="0" smtClean="0"/>
              <a:t>nyní</a:t>
            </a:r>
          </a:p>
          <a:p>
            <a:pPr marL="0" indent="0" algn="r">
              <a:buNone/>
            </a:pPr>
            <a:r>
              <a:rPr lang="cs-CZ" sz="2400" dirty="0" smtClean="0"/>
              <a:t>mamut</a:t>
            </a:r>
          </a:p>
          <a:p>
            <a:pPr marL="0" indent="0" algn="r">
              <a:buNone/>
            </a:pPr>
            <a:r>
              <a:rPr lang="cs-CZ" sz="2400" dirty="0" err="1" smtClean="0"/>
              <a:t>dinosaur</a:t>
            </a:r>
            <a:endParaRPr lang="cs-CZ" sz="2400" dirty="0" smtClean="0"/>
          </a:p>
          <a:p>
            <a:pPr marL="0" indent="0" algn="r">
              <a:buNone/>
            </a:pPr>
            <a:r>
              <a:rPr lang="cs-CZ" sz="2400" dirty="0" smtClean="0"/>
              <a:t>první</a:t>
            </a:r>
          </a:p>
          <a:p>
            <a:pPr marL="0" indent="0" algn="r">
              <a:buNone/>
            </a:pPr>
            <a:r>
              <a:rPr lang="cs-CZ" sz="2400" dirty="0" smtClean="0"/>
              <a:t>prsty na nohou</a:t>
            </a:r>
          </a:p>
          <a:p>
            <a:pPr marL="0" indent="0" algn="r">
              <a:buNone/>
            </a:pPr>
            <a:r>
              <a:rPr lang="cs-CZ" sz="2400" dirty="0" smtClean="0"/>
              <a:t>krk</a:t>
            </a:r>
          </a:p>
          <a:p>
            <a:pPr marL="0" indent="0" algn="r">
              <a:buNone/>
            </a:pPr>
            <a:r>
              <a:rPr lang="cs-CZ" sz="2400" dirty="0" smtClean="0"/>
              <a:t>ocas</a:t>
            </a:r>
          </a:p>
          <a:p>
            <a:pPr marL="0" indent="0" algn="r">
              <a:buNone/>
            </a:pPr>
            <a:r>
              <a:rPr lang="cs-CZ" sz="2400" dirty="0" smtClean="0"/>
              <a:t>přední nohy</a:t>
            </a:r>
          </a:p>
          <a:p>
            <a:pPr marL="0" indent="0" algn="r">
              <a:buNone/>
            </a:pPr>
            <a:r>
              <a:rPr lang="cs-CZ" sz="2400" dirty="0" smtClean="0"/>
              <a:t>zadní nohy</a:t>
            </a:r>
            <a:endParaRPr lang="cs-CZ" sz="2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3347864" y="1600200"/>
            <a:ext cx="5338936" cy="4525963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err="1" smtClean="0"/>
              <a:t>then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now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mammoth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dinosaur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first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toes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neck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tail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front </a:t>
            </a:r>
            <a:r>
              <a:rPr lang="cs-CZ" sz="2400" dirty="0" err="1" smtClean="0"/>
              <a:t>feet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back</a:t>
            </a:r>
            <a:r>
              <a:rPr lang="cs-CZ" sz="2400" dirty="0" smtClean="0"/>
              <a:t> </a:t>
            </a:r>
            <a:r>
              <a:rPr lang="cs-CZ" sz="2400" dirty="0" err="1" smtClean="0"/>
              <a:t>feet</a:t>
            </a:r>
            <a:endParaRPr lang="cs-CZ" sz="2400" dirty="0"/>
          </a:p>
        </p:txBody>
      </p:sp>
      <p:pic>
        <p:nvPicPr>
          <p:cNvPr id="1026" name="Picture 2" descr="C:\Users\ProchazkovaE\AppData\Local\Microsoft\Windows\Temporary Internet Files\Content.IE5\O5OWQL3P\MC90003701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348880"/>
            <a:ext cx="4019769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54421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p" animBg="1"/>
      <p:bldP spid="5" grpId="0" build="p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60648"/>
            <a:ext cx="2530624" cy="5865515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cs-CZ" sz="2400" dirty="0" smtClean="0"/>
              <a:t>metr</a:t>
            </a:r>
          </a:p>
          <a:p>
            <a:pPr marL="0" indent="0" algn="r">
              <a:buNone/>
            </a:pPr>
            <a:r>
              <a:rPr lang="cs-CZ" sz="2400" dirty="0" smtClean="0"/>
              <a:t>vysoký</a:t>
            </a:r>
          </a:p>
          <a:p>
            <a:pPr marL="0" indent="0" algn="r">
              <a:buNone/>
            </a:pPr>
            <a:r>
              <a:rPr lang="cs-CZ" sz="2400" dirty="0" smtClean="0"/>
              <a:t>centimetr</a:t>
            </a:r>
          </a:p>
          <a:p>
            <a:pPr marL="0" indent="0" algn="r">
              <a:buNone/>
            </a:pPr>
            <a:r>
              <a:rPr lang="cs-CZ" sz="2400" dirty="0" smtClean="0"/>
              <a:t>kopyta</a:t>
            </a:r>
          </a:p>
          <a:p>
            <a:pPr marL="0" indent="0" algn="r">
              <a:buNone/>
            </a:pPr>
            <a:r>
              <a:rPr lang="cs-CZ" sz="2400" dirty="0" smtClean="0"/>
              <a:t>kly</a:t>
            </a:r>
          </a:p>
          <a:p>
            <a:pPr marL="0" indent="0" algn="r">
              <a:buNone/>
            </a:pPr>
            <a:r>
              <a:rPr lang="cs-CZ" sz="2400" dirty="0" smtClean="0"/>
              <a:t>malý</a:t>
            </a:r>
          </a:p>
          <a:p>
            <a:pPr marL="0" indent="0" algn="r">
              <a:buNone/>
            </a:pPr>
            <a:r>
              <a:rPr lang="cs-CZ" sz="2400" dirty="0" smtClean="0"/>
              <a:t>naživu, živý</a:t>
            </a:r>
          </a:p>
          <a:p>
            <a:pPr marL="0" indent="0" algn="r">
              <a:buNone/>
            </a:pPr>
            <a:r>
              <a:rPr lang="cs-CZ" sz="2400" dirty="0" smtClean="0"/>
              <a:t>špatný</a:t>
            </a:r>
          </a:p>
          <a:p>
            <a:pPr marL="0" indent="0" algn="r">
              <a:buNone/>
            </a:pPr>
            <a:r>
              <a:rPr lang="cs-CZ" sz="2400" dirty="0" smtClean="0"/>
              <a:t>ostrý</a:t>
            </a:r>
          </a:p>
          <a:p>
            <a:pPr marL="0" indent="0" algn="r">
              <a:buNone/>
            </a:pPr>
            <a:r>
              <a:rPr lang="cs-CZ" sz="2400" dirty="0" smtClean="0"/>
              <a:t>silný</a:t>
            </a:r>
          </a:p>
          <a:p>
            <a:pPr marL="0" indent="0" algn="r">
              <a:buNone/>
            </a:pPr>
            <a:r>
              <a:rPr lang="cs-CZ" sz="2400" dirty="0" smtClean="0"/>
              <a:t>zuby</a:t>
            </a:r>
          </a:p>
          <a:p>
            <a:pPr marL="0" indent="0" algn="r">
              <a:buNone/>
            </a:pPr>
            <a:r>
              <a:rPr lang="cs-CZ" sz="2400" dirty="0" smtClean="0"/>
              <a:t>drápy</a:t>
            </a:r>
          </a:p>
          <a:p>
            <a:pPr marL="0" indent="0" algn="r">
              <a:buNone/>
            </a:pPr>
            <a:r>
              <a:rPr lang="cs-CZ" sz="2400" dirty="0" smtClean="0"/>
              <a:t>čelisti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203848" y="260648"/>
            <a:ext cx="5482952" cy="5865515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metre</a:t>
            </a:r>
          </a:p>
          <a:p>
            <a:pPr marL="0" indent="0">
              <a:buNone/>
            </a:pPr>
            <a:r>
              <a:rPr lang="cs-CZ" sz="2400" dirty="0" err="1" smtClean="0"/>
              <a:t>tall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centimetre</a:t>
            </a:r>
          </a:p>
          <a:p>
            <a:pPr marL="0" indent="0">
              <a:buNone/>
            </a:pPr>
            <a:r>
              <a:rPr lang="cs-CZ" sz="2400" dirty="0" err="1" smtClean="0"/>
              <a:t>hooves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tusks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small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alive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bad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sharp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strong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teeth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claws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jaws</a:t>
            </a:r>
            <a:endParaRPr lang="cs-CZ" sz="2400" dirty="0"/>
          </a:p>
        </p:txBody>
      </p:sp>
      <p:pic>
        <p:nvPicPr>
          <p:cNvPr id="2050" name="Picture 2" descr="C:\Users\ProchazkovaE\AppData\Local\Microsoft\Windows\Temporary Internet Files\Content.IE5\O5OWQL3P\MC90005733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052736"/>
            <a:ext cx="2476860" cy="4613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36289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9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2242592" cy="4857403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cs-CZ" sz="2400" dirty="0" smtClean="0"/>
              <a:t>bát se (čeho)</a:t>
            </a:r>
          </a:p>
          <a:p>
            <a:pPr marL="0" indent="0" algn="r">
              <a:buNone/>
            </a:pPr>
            <a:r>
              <a:rPr lang="cs-CZ" sz="2400" dirty="0" smtClean="0"/>
              <a:t>masožravec</a:t>
            </a:r>
          </a:p>
          <a:p>
            <a:pPr marL="0" indent="0" algn="r">
              <a:buNone/>
            </a:pPr>
            <a:r>
              <a:rPr lang="cs-CZ" sz="2400" dirty="0" smtClean="0"/>
              <a:t>býložravec</a:t>
            </a:r>
          </a:p>
          <a:p>
            <a:pPr marL="0" indent="0" algn="r">
              <a:buNone/>
            </a:pPr>
            <a:r>
              <a:rPr lang="cs-CZ" sz="2400" dirty="0" smtClean="0"/>
              <a:t>živící se rybami</a:t>
            </a:r>
          </a:p>
          <a:p>
            <a:pPr marL="0" indent="0" algn="r">
              <a:buNone/>
            </a:pPr>
            <a:r>
              <a:rPr lang="cs-CZ" sz="2400" dirty="0" smtClean="0"/>
              <a:t>byl</a:t>
            </a:r>
          </a:p>
          <a:p>
            <a:pPr marL="0" indent="0" algn="r">
              <a:buNone/>
            </a:pPr>
            <a:r>
              <a:rPr lang="cs-CZ" sz="2400" dirty="0" smtClean="0"/>
              <a:t>nebyl</a:t>
            </a:r>
          </a:p>
          <a:p>
            <a:pPr marL="0" indent="0" algn="r">
              <a:buNone/>
            </a:pPr>
            <a:r>
              <a:rPr lang="cs-CZ" sz="2400" dirty="0" smtClean="0"/>
              <a:t>byli</a:t>
            </a:r>
          </a:p>
          <a:p>
            <a:pPr marL="0" indent="0" algn="r">
              <a:buNone/>
            </a:pPr>
            <a:r>
              <a:rPr lang="cs-CZ" sz="2400" dirty="0" smtClean="0"/>
              <a:t>nebyli</a:t>
            </a:r>
          </a:p>
          <a:p>
            <a:pPr marL="0" indent="0" algn="r">
              <a:buNone/>
            </a:pPr>
            <a:r>
              <a:rPr lang="cs-CZ" sz="2400" dirty="0" smtClean="0"/>
              <a:t>měl</a:t>
            </a:r>
          </a:p>
          <a:p>
            <a:pPr marL="0" indent="0" algn="r">
              <a:buNone/>
            </a:pPr>
            <a:r>
              <a:rPr lang="cs-CZ" sz="2400" dirty="0" smtClean="0"/>
              <a:t>měli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915816" y="1268760"/>
            <a:ext cx="5770984" cy="4857403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err="1" smtClean="0"/>
              <a:t>afraid</a:t>
            </a:r>
            <a:r>
              <a:rPr lang="cs-CZ" sz="2400" dirty="0" smtClean="0"/>
              <a:t> (</a:t>
            </a:r>
            <a:r>
              <a:rPr lang="cs-CZ" sz="2400" dirty="0" err="1" smtClean="0"/>
              <a:t>of</a:t>
            </a:r>
            <a:r>
              <a:rPr lang="cs-CZ" sz="2400" dirty="0" smtClean="0"/>
              <a:t>)</a:t>
            </a:r>
          </a:p>
          <a:p>
            <a:pPr marL="0" indent="0">
              <a:buNone/>
            </a:pPr>
            <a:r>
              <a:rPr lang="cs-CZ" sz="2400" dirty="0" err="1" smtClean="0"/>
              <a:t>meat</a:t>
            </a:r>
            <a:r>
              <a:rPr lang="cs-CZ" sz="2400" dirty="0" smtClean="0"/>
              <a:t> </a:t>
            </a:r>
            <a:r>
              <a:rPr lang="cs-CZ" sz="2400" dirty="0" err="1" smtClean="0"/>
              <a:t>eater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plant </a:t>
            </a:r>
            <a:r>
              <a:rPr lang="cs-CZ" sz="2400" dirty="0" err="1" smtClean="0"/>
              <a:t>eater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fish</a:t>
            </a:r>
            <a:r>
              <a:rPr lang="cs-CZ" sz="2400" dirty="0" smtClean="0"/>
              <a:t> </a:t>
            </a:r>
            <a:r>
              <a:rPr lang="cs-CZ" sz="2400" dirty="0" err="1" smtClean="0"/>
              <a:t>eater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cs-CZ" sz="2400" dirty="0" err="1" smtClean="0"/>
              <a:t>was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cs-CZ" sz="2400" dirty="0" err="1" smtClean="0"/>
              <a:t>wasn‘t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they</a:t>
            </a:r>
            <a:r>
              <a:rPr lang="cs-CZ" sz="2400" dirty="0" smtClean="0"/>
              <a:t> </a:t>
            </a:r>
            <a:r>
              <a:rPr lang="cs-CZ" sz="2400" dirty="0" err="1" smtClean="0"/>
              <a:t>were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they</a:t>
            </a:r>
            <a:r>
              <a:rPr lang="cs-CZ" sz="2400" dirty="0" smtClean="0"/>
              <a:t> </a:t>
            </a:r>
            <a:r>
              <a:rPr lang="cs-CZ" sz="2400" dirty="0" err="1" smtClean="0"/>
              <a:t>weren‘t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err="1" smtClean="0"/>
              <a:t>it</a:t>
            </a:r>
            <a:r>
              <a:rPr lang="cs-CZ" sz="2400" dirty="0" smtClean="0"/>
              <a:t> had</a:t>
            </a:r>
          </a:p>
          <a:p>
            <a:pPr marL="0" indent="0">
              <a:buNone/>
            </a:pPr>
            <a:r>
              <a:rPr lang="cs-CZ" sz="2400" dirty="0" err="1" smtClean="0"/>
              <a:t>they</a:t>
            </a:r>
            <a:r>
              <a:rPr lang="cs-CZ" sz="2400" dirty="0" smtClean="0"/>
              <a:t> had</a:t>
            </a:r>
          </a:p>
          <a:p>
            <a:pPr marL="0" indent="0">
              <a:buNone/>
            </a:pPr>
            <a:endParaRPr lang="cs-CZ" sz="2400" dirty="0"/>
          </a:p>
        </p:txBody>
      </p:sp>
      <p:pic>
        <p:nvPicPr>
          <p:cNvPr id="3077" name="Picture 5" descr="C:\Users\ProchazkovaE\AppData\Local\Microsoft\Windows\Temporary Internet Files\Content.IE5\R6TMH8UR\MC90015032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556792"/>
            <a:ext cx="352769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35483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/>
              <a:t>http</a:t>
            </a:r>
            <a:r>
              <a:rPr lang="cs-CZ" smtClean="0"/>
              <a:t>://office.microsoft.com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</TotalTime>
  <Words>200</Words>
  <Application>Microsoft Office PowerPoint</Application>
  <PresentationFormat>Předvádění na obrazovce (4:3)</PresentationFormat>
  <Paragraphs>88</Paragraphs>
  <Slides>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Anotace</vt:lpstr>
      <vt:lpstr>TEHDY A NYNÍ – THEN AND NOW</vt:lpstr>
      <vt:lpstr>Snímek 4</vt:lpstr>
      <vt:lpstr>Snímek 5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Šárka</cp:lastModifiedBy>
  <cp:revision>59</cp:revision>
  <dcterms:created xsi:type="dcterms:W3CDTF">2011-08-21T15:31:45Z</dcterms:created>
  <dcterms:modified xsi:type="dcterms:W3CDTF">2012-03-09T21:44:59Z</dcterms:modified>
</cp:coreProperties>
</file>