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3" r:id="rId7"/>
    <p:sldId id="260" r:id="rId8"/>
    <p:sldId id="261" r:id="rId9"/>
    <p:sldId id="262" r:id="rId10"/>
    <p:sldId id="265" r:id="rId11"/>
    <p:sldId id="264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744" autoAdjust="0"/>
  </p:normalViewPr>
  <p:slideViewPr>
    <p:cSldViewPr>
      <p:cViewPr varScale="1">
        <p:scale>
          <a:sx n="100" d="100"/>
          <a:sy n="100" d="100"/>
        </p:scale>
        <p:origin x="-3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0CDA9-E018-4927-B756-90A6642254D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D70DE6-1820-426A-8A7A-7B7A27884D8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508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D70DE6-1820-426A-8A7A-7B7A27884D88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579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5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957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73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092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37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503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005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650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0396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81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111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019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9547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188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15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095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650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9909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430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9052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9783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397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79E96-2ED1-4F38-A4AD-100F9FE4BB11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AC72B-FC12-4D67-85CA-75EFA90F8B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052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0A16A-3494-431C-8B5C-0495DDD54A9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E511E-1CDB-4806-92F8-C4CD6ED4EE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081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wmf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wmf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jpeg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wmf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jpeg"/><Relationship Id="rId7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wmf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916832"/>
            <a:ext cx="756084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800" dirty="0" smtClean="0"/>
              <a:t>Rozumová výchova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</a:t>
            </a:r>
            <a:r>
              <a:rPr lang="cs-CZ" sz="2400" dirty="0" smtClean="0"/>
              <a:t>VY_32_INOVACE_12_pojem </a:t>
            </a:r>
            <a:r>
              <a:rPr lang="cs-CZ" sz="2400" dirty="0" smtClean="0"/>
              <a:t>čísla 6 a vzestupná číselná řada v oboru do 6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>
                <a:solidFill>
                  <a:prstClr val="black"/>
                </a:solidFill>
              </a:rPr>
              <a:t>Jméno autora:	Elena </a:t>
            </a:r>
            <a:r>
              <a:rPr lang="cs-CZ" dirty="0" err="1">
                <a:solidFill>
                  <a:prstClr val="black"/>
                </a:solidFill>
              </a:rPr>
              <a:t>Guryčová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38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slouží k seznámení žáků s pojmem čísla 6 a číselnou řadou do 6. 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také může sloužit k opakování a upevňování již získaných dovedností.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0" fontAlgn="base">
              <a:spcAft>
                <a:spcPct val="0"/>
              </a:spcAft>
            </a:pPr>
            <a:r>
              <a:rPr lang="cs-CZ" sz="24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Je určena pro žáky ZŠ speciální. </a:t>
            </a:r>
          </a:p>
          <a:p>
            <a:pPr lvl="0" fontAlgn="base">
              <a:spcAft>
                <a:spcPct val="0"/>
              </a:spcAft>
            </a:pPr>
            <a:r>
              <a:rPr lang="cs-CZ" sz="24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Období vytvoření vzdělávacího materiálu – květen 2012.</a:t>
            </a:r>
            <a:endParaRPr lang="cs-CZ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83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Kolik je …? </a:t>
            </a:r>
            <a:endParaRPr lang="cs-CZ" dirty="0"/>
          </a:p>
        </p:txBody>
      </p:sp>
      <p:pic>
        <p:nvPicPr>
          <p:cNvPr id="1027" name="Picture 3" descr="C:\Users\Elizabeth\AppData\Local\Microsoft\Windows\Temporary Internet Files\Content.IE5\P7BCN14G\MC9002342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458" y="1743608"/>
            <a:ext cx="1844724" cy="155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048" y="1743608"/>
            <a:ext cx="1792763" cy="151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467994"/>
            <a:ext cx="1862233" cy="1576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464" y="1674555"/>
            <a:ext cx="1765895" cy="1495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80172"/>
            <a:ext cx="1847852" cy="1564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685" y="3480171"/>
            <a:ext cx="1847850" cy="1564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4924" y="4971544"/>
            <a:ext cx="64807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b="1" dirty="0" smtClean="0"/>
              <a:t>6</a:t>
            </a:r>
            <a:endParaRPr lang="cs-CZ" sz="11500" b="1" dirty="0"/>
          </a:p>
        </p:txBody>
      </p:sp>
    </p:spTree>
    <p:extLst>
      <p:ext uri="{BB962C8B-B14F-4D97-AF65-F5344CB8AC3E}">
        <p14:creationId xmlns:p14="http://schemas.microsoft.com/office/powerpoint/2010/main" val="136609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Spočítej kolik je ...?</a:t>
            </a:r>
            <a:endParaRPr lang="cs-CZ" dirty="0"/>
          </a:p>
        </p:txBody>
      </p:sp>
      <p:pic>
        <p:nvPicPr>
          <p:cNvPr id="2050" name="Picture 2" descr="C:\Program Files\Microsoft Office\MEDIA\CAGCAT10\j0183168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385" y="1412776"/>
            <a:ext cx="1187400" cy="104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Program Files\Microsoft Office\MEDIA\CAGCAT10\j018316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00" y="1412776"/>
            <a:ext cx="1245356" cy="109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67548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12776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67547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813" y="1467548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68344" y="1358315"/>
            <a:ext cx="792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/>
              <a:t>6</a:t>
            </a:r>
            <a:endParaRPr lang="cs-CZ" sz="7200" b="1" dirty="0"/>
          </a:p>
        </p:txBody>
      </p:sp>
      <p:pic>
        <p:nvPicPr>
          <p:cNvPr id="2056" name="Picture 8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89" y="2848744"/>
            <a:ext cx="1056835" cy="86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774" y="2782578"/>
            <a:ext cx="1139171" cy="93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896" y="2734671"/>
            <a:ext cx="1180306" cy="96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58" y="2755465"/>
            <a:ext cx="1154994" cy="94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2782579"/>
            <a:ext cx="1121989" cy="92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417" y="2819400"/>
            <a:ext cx="1077168" cy="884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738015" y="2629723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2062" name="Picture 14" descr="C:\Users\Elizabeth\AppData\Local\Microsoft\Windows\Temporary Internet Files\Content.IE5\9OCN6C8Q\MC9003125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461"/>
            <a:ext cx="55136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029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80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813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019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363" y="4005064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807689" y="3956861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2068" name="Picture 20" descr="C:\Users\Elizabeth\AppData\Local\Microsoft\Windows\Temporary Internet Files\Content.IE5\P7BCN14G\MC90035227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58" y="5376441"/>
            <a:ext cx="1090936" cy="12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97" y="5317068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58" y="5317068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052" y="5339823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365" y="5369990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146" y="5369991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7807689" y="5311353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4869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Spočítej kolik je ...? - řešení</a:t>
            </a:r>
            <a:endParaRPr lang="cs-CZ" dirty="0"/>
          </a:p>
        </p:txBody>
      </p:sp>
      <p:pic>
        <p:nvPicPr>
          <p:cNvPr id="2050" name="Picture 2" descr="C:\Program Files\Microsoft Office\MEDIA\CAGCAT10\j0183168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385" y="1412776"/>
            <a:ext cx="1187400" cy="104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Program Files\Microsoft Office\MEDIA\CAGCAT10\j018316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00" y="1412776"/>
            <a:ext cx="1245356" cy="109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467548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12776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67547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813" y="1467548"/>
            <a:ext cx="1189037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68344" y="1358315"/>
            <a:ext cx="792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2056" name="Picture 8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89" y="2848744"/>
            <a:ext cx="1056835" cy="86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774" y="2782578"/>
            <a:ext cx="1139171" cy="93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896" y="2734671"/>
            <a:ext cx="1180306" cy="969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58" y="2755465"/>
            <a:ext cx="1154994" cy="94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59" y="2782579"/>
            <a:ext cx="1121989" cy="92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417" y="2819400"/>
            <a:ext cx="1077168" cy="884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7738015" y="2629723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2062" name="Picture 14" descr="C:\Users\Elizabeth\AppData\Local\Microsoft\Windows\Temporary Internet Files\Content.IE5\9OCN6C8Q\MC9003125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461"/>
            <a:ext cx="55136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029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380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813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019" y="4005461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363" y="4005064"/>
            <a:ext cx="54927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807689" y="3956861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2068" name="Picture 20" descr="C:\Users\Elizabeth\AppData\Local\Microsoft\Windows\Temporary Internet Files\Content.IE5\P7BCN14G\MC90035227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58" y="5376441"/>
            <a:ext cx="1090936" cy="12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97" y="5317068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158" y="5317068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052" y="5339823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365" y="5369990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146" y="5369991"/>
            <a:ext cx="109061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7807689" y="5311353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7200" b="1" dirty="0">
                <a:solidFill>
                  <a:prstClr val="black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949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Správný počet předmětů spoj s číslicí 6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cs-CZ" sz="72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103670" y="2828836"/>
            <a:ext cx="7569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88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3074" name="Picture 2" descr="C:\Users\Elizabeth\AppData\Local\Microsoft\Windows\Temporary Internet Files\Content.IE5\VUGO9WXQ\MC900199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1928081" cy="125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izabeth\AppData\Local\Microsoft\Windows\Temporary Internet Files\Content.IE5\P7BCN14G\MC9000193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5102" flipV="1">
            <a:off x="7047034" y="4926037"/>
            <a:ext cx="1649450" cy="14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Elizabeth\AppData\Local\Microsoft\Windows\Temporary Internet Files\Content.IE5\VUGO9WXQ\MC9004136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29000"/>
            <a:ext cx="745860" cy="96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42" y="4380037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000" y="4394853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37" y="4394853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340" y="3429000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568" y="3431240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 descr="C:\Users\Elizabeth\AppData\Local\Microsoft\Windows\Temporary Internet Files\Content.IE5\VUGO9WXQ\MC9004118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641" y="1557750"/>
            <a:ext cx="640006" cy="96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236" y="1546380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55" y="1557750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473" y="1546381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592" y="1556699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765" y="1557493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17" descr="C:\Users\Elizabeth\AppData\Local\Microsoft\Windows\Temporary Internet Files\Content.IE5\FYPHHERB\MC9004136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21" y="1241059"/>
            <a:ext cx="1159418" cy="143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Elizabeth\AppData\Local\Microsoft\Windows\Temporary Internet Files\Content.IE5\P7BCN14G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430" y="5164980"/>
            <a:ext cx="1100136" cy="92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Elizabeth\AppData\Local\Microsoft\Windows\Temporary Internet Files\Content.IE5\P7BCN14G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78" y="5164980"/>
            <a:ext cx="1148052" cy="96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Elizabeth\AppData\Local\Microsoft\Windows\Temporary Internet Files\Content.IE5\P7BCN14G\MC9002950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795" y="2886349"/>
            <a:ext cx="1019271" cy="90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182" y="3771355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4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172" y="3771355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5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2828836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08" y="2897052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4572000" y="2042732"/>
            <a:ext cx="2270769" cy="1243304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3082" idx="2"/>
          </p:cNvCxnSpPr>
          <p:nvPr/>
        </p:nvCxnSpPr>
        <p:spPr>
          <a:xfrm flipV="1">
            <a:off x="1659837" y="3431240"/>
            <a:ext cx="2624131" cy="96361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891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Správný počet předmětů spoj s číslicí 6:řešení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cs-CZ" sz="7200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103670" y="2828836"/>
            <a:ext cx="7569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88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3074" name="Picture 2" descr="C:\Users\Elizabeth\AppData\Local\Microsoft\Windows\Temporary Internet Files\Content.IE5\VUGO9WXQ\MC9001993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1928081" cy="125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izabeth\AppData\Local\Microsoft\Windows\Temporary Internet Files\Content.IE5\P7BCN14G\MC9000193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5102" flipV="1">
            <a:off x="7047034" y="4926037"/>
            <a:ext cx="1649450" cy="14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Elizabeth\AppData\Local\Microsoft\Windows\Temporary Internet Files\Content.IE5\VUGO9WXQ\MC9004136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29000"/>
            <a:ext cx="745860" cy="96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942" y="4380037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000" y="4394853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37" y="4394853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340" y="3429000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568" y="3431240"/>
            <a:ext cx="744537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 descr="C:\Users\Elizabeth\AppData\Local\Microsoft\Windows\Temporary Internet Files\Content.IE5\VUGO9WXQ\MC9004118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641" y="1557750"/>
            <a:ext cx="640006" cy="96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236" y="1546380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55" y="1557750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473" y="1546381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592" y="1556699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4765" y="1557493"/>
            <a:ext cx="639763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17" descr="C:\Users\Elizabeth\AppData\Local\Microsoft\Windows\Temporary Internet Files\Content.IE5\FYPHHERB\MC9004136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21" y="1241059"/>
            <a:ext cx="1159418" cy="143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Elizabeth\AppData\Local\Microsoft\Windows\Temporary Internet Files\Content.IE5\P7BCN14G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430" y="5164980"/>
            <a:ext cx="1100136" cy="92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Elizabeth\AppData\Local\Microsoft\Windows\Temporary Internet Files\Content.IE5\P7BCN14G\MC9003495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78" y="5164980"/>
            <a:ext cx="1148052" cy="96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Elizabeth\AppData\Local\Microsoft\Windows\Temporary Internet Files\Content.IE5\P7BCN14G\MC9002950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795" y="2886349"/>
            <a:ext cx="1019271" cy="90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182" y="3771355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4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172" y="3771355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5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2828836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08" y="2897052"/>
            <a:ext cx="10175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4572000" y="2042732"/>
            <a:ext cx="2270769" cy="1243304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3082" idx="2"/>
          </p:cNvCxnSpPr>
          <p:nvPr/>
        </p:nvCxnSpPr>
        <p:spPr>
          <a:xfrm flipV="1">
            <a:off x="1659837" y="3431240"/>
            <a:ext cx="2624131" cy="96361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062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0648628"/>
              </p:ext>
            </p:extLst>
          </p:nvPr>
        </p:nvGraphicFramePr>
        <p:xfrm>
          <a:off x="0" y="0"/>
          <a:ext cx="904704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1224136"/>
                <a:gridCol w="1368152"/>
                <a:gridCol w="1342188"/>
                <a:gridCol w="1296144"/>
                <a:gridCol w="252028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Elizabeth\AppData\Local\Microsoft\Windows\Temporary Internet Files\Content.IE5\VUGO9WXQ\MC9002322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27197"/>
            <a:ext cx="95574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952" y="2391243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40" y="908720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1484784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517724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360" y="432296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697" y="1125215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698" y="26930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66" y="194735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66" y="364480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6384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5" y="1484783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482" y="791864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3" y="290504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4" y="219846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541" y="26930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542" y="1627857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436" y="556171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556171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7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16586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8" name="Picture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2746660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669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11500" b="1" dirty="0" smtClean="0"/>
              <a:t>Řešení</a:t>
            </a:r>
            <a:endParaRPr lang="cs-CZ" sz="11500" b="1" dirty="0"/>
          </a:p>
        </p:txBody>
      </p:sp>
    </p:spTree>
    <p:extLst>
      <p:ext uri="{BB962C8B-B14F-4D97-AF65-F5344CB8AC3E}">
        <p14:creationId xmlns:p14="http://schemas.microsoft.com/office/powerpoint/2010/main" val="290644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9574627"/>
              </p:ext>
            </p:extLst>
          </p:nvPr>
        </p:nvGraphicFramePr>
        <p:xfrm>
          <a:off x="0" y="0"/>
          <a:ext cx="9047044" cy="713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/>
                <a:gridCol w="1224136"/>
                <a:gridCol w="1368152"/>
                <a:gridCol w="1342188"/>
                <a:gridCol w="1296144"/>
                <a:gridCol w="252028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800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 </a:t>
                      </a:r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i="0" baseline="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3600" b="1" i="0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Elizabeth\AppData\Local\Microsoft\Windows\Temporary Internet Files\Content.IE5\VUGO9WXQ\MC9002322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27197"/>
            <a:ext cx="955742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952" y="2391243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040" y="908720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1484784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517724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360" y="432296"/>
            <a:ext cx="95091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697" y="1125215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2698" y="26930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66" y="194735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66" y="364480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6384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5" y="1484783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482" y="791864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3" y="290504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4" y="2198468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541" y="26930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542" y="1627857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436" y="556171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6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556171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7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1658612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8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383" y="2746660"/>
            <a:ext cx="9445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9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Spoj číslici se správným počtem předmětů</a:t>
            </a:r>
            <a:endParaRPr lang="cs-CZ" sz="36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039771"/>
              </p:ext>
            </p:extLst>
          </p:nvPr>
        </p:nvGraphicFramePr>
        <p:xfrm>
          <a:off x="395536" y="3356992"/>
          <a:ext cx="8229600" cy="6400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6</a:t>
                      </a:r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3" name="Picture 3" descr="C:\Users\Elizabeth\AppData\Local\Microsoft\Windows\Temporary Internet Files\Content.IE5\FYPHHERB\MC900358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1944216" cy="17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lizabeth\AppData\Local\Microsoft\Windows\Temporary Internet Files\Content.IE5\P7BCN14G\MP9004307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87759"/>
            <a:ext cx="1779687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Elizabeth\AppData\Local\Microsoft\Windows\Temporary Internet Files\Content.IE5\VUGO9WXQ\MC9003313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69370"/>
            <a:ext cx="1170127" cy="154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1347829"/>
            <a:ext cx="1169987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652680"/>
            <a:ext cx="1093812" cy="10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050" y="4620901"/>
            <a:ext cx="1088031" cy="108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16" y="4620901"/>
            <a:ext cx="1086966" cy="10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Elizabeth\AppData\Local\Microsoft\Windows\Temporary Internet Files\Content.IE5\FYPHHERB\MC90008838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137" y="4620901"/>
            <a:ext cx="1910915" cy="206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Elizabeth\AppData\Local\Microsoft\Windows\Temporary Internet Files\Content.IE5\9OCN6C8Q\MC9001123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556" y="4442283"/>
            <a:ext cx="761628" cy="80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28" y="5193010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752" y="5193011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88" y="4443467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941" y="4443467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3059832" y="2890879"/>
            <a:ext cx="2088232" cy="538121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635896" y="2119354"/>
            <a:ext cx="817835" cy="1309646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5126" idx="1"/>
          </p:cNvCxnSpPr>
          <p:nvPr/>
        </p:nvCxnSpPr>
        <p:spPr>
          <a:xfrm flipH="1">
            <a:off x="2555776" y="2119354"/>
            <a:ext cx="4680519" cy="1309646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087724" y="3933056"/>
            <a:ext cx="5733564" cy="912842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1324282" y="3933056"/>
            <a:ext cx="2779666" cy="108012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486128" y="3933056"/>
            <a:ext cx="0" cy="144016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444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Spoj číslici se správným počtem předmětů: řešení</a:t>
            </a:r>
            <a:endParaRPr lang="cs-CZ" sz="36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8937176"/>
              </p:ext>
            </p:extLst>
          </p:nvPr>
        </p:nvGraphicFramePr>
        <p:xfrm>
          <a:off x="395536" y="3356992"/>
          <a:ext cx="8229600" cy="6400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6</a:t>
                      </a:r>
                      <a:endParaRPr lang="cs-CZ" sz="36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3" name="Picture 3" descr="C:\Users\Elizabeth\AppData\Local\Microsoft\Windows\Temporary Internet Files\Content.IE5\FYPHHERB\MC900358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1944216" cy="170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lizabeth\AppData\Local\Microsoft\Windows\Temporary Internet Files\Content.IE5\P7BCN14G\MP9004307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87759"/>
            <a:ext cx="1779687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Elizabeth\AppData\Local\Microsoft\Windows\Temporary Internet Files\Content.IE5\VUGO9WXQ\MC9003313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69370"/>
            <a:ext cx="1170127" cy="1542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1347829"/>
            <a:ext cx="1169987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652680"/>
            <a:ext cx="1093812" cy="10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050" y="4620901"/>
            <a:ext cx="1088031" cy="108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Elizabeth\AppData\Local\Microsoft\Windows\Temporary Internet Files\Content.IE5\9OCN6C8Q\MC900436891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16" y="4620901"/>
            <a:ext cx="1086966" cy="10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Elizabeth\AppData\Local\Microsoft\Windows\Temporary Internet Files\Content.IE5\FYPHHERB\MC90008838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137" y="4620901"/>
            <a:ext cx="1910915" cy="206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:\Users\Elizabeth\AppData\Local\Microsoft\Windows\Temporary Internet Files\Content.IE5\9OCN6C8Q\MC9001123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556" y="4442283"/>
            <a:ext cx="761628" cy="806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28" y="5193010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752" y="5193011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88" y="4443467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941" y="4443467"/>
            <a:ext cx="762000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3059832" y="2890879"/>
            <a:ext cx="2088232" cy="538121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635896" y="2119354"/>
            <a:ext cx="817835" cy="1309646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5126" idx="1"/>
          </p:cNvCxnSpPr>
          <p:nvPr/>
        </p:nvCxnSpPr>
        <p:spPr>
          <a:xfrm flipH="1">
            <a:off x="2555776" y="2119354"/>
            <a:ext cx="4680519" cy="1309646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087724" y="3933056"/>
            <a:ext cx="5733564" cy="912842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1324282" y="3933056"/>
            <a:ext cx="2779666" cy="108012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486128" y="3933056"/>
            <a:ext cx="0" cy="1440160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20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dirty="0" smtClean="0"/>
              <a:t>Spočítej a napiš správnou číslici</a:t>
            </a:r>
            <a:endParaRPr lang="cs-CZ" b="1" dirty="0"/>
          </a:p>
        </p:txBody>
      </p:sp>
      <p:pic>
        <p:nvPicPr>
          <p:cNvPr id="6146" name="Picture 2" descr="C:\Users\Elizabeth\AppData\Local\Microsoft\Windows\Temporary Internet Files\Content.IE5\FYPHHERB\MC90019352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85" y="1340768"/>
            <a:ext cx="1975754" cy="146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36371" y="1660312"/>
            <a:ext cx="216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2</a:t>
            </a:r>
            <a:endParaRPr lang="cs-CZ" sz="5400" b="1" dirty="0"/>
          </a:p>
        </p:txBody>
      </p:sp>
      <p:pic>
        <p:nvPicPr>
          <p:cNvPr id="6147" name="Picture 3" descr="C:\Users\Elizabeth\AppData\Local\Microsoft\Windows\Temporary Internet Files\Content.IE5\P7BCN14G\MC900441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192" y="1616358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783" y="1597841"/>
            <a:ext cx="1012024" cy="1012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199" y="1563810"/>
            <a:ext cx="101123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2" y="1616358"/>
            <a:ext cx="101123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172400" y="1660312"/>
            <a:ext cx="360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4</a:t>
            </a:r>
            <a:endParaRPr lang="cs-CZ" sz="5400" b="1" dirty="0"/>
          </a:p>
        </p:txBody>
      </p:sp>
      <p:pic>
        <p:nvPicPr>
          <p:cNvPr id="6151" name="Picture 7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732" y="3068960"/>
            <a:ext cx="1340038" cy="123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108" y="3133614"/>
            <a:ext cx="1308624" cy="120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1448596" cy="133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474914" y="3309069"/>
            <a:ext cx="432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6</a:t>
            </a:r>
            <a:endParaRPr lang="cs-CZ" sz="5400" b="1" dirty="0"/>
          </a:p>
        </p:txBody>
      </p:sp>
      <p:pic>
        <p:nvPicPr>
          <p:cNvPr id="6154" name="Picture 10" descr="C:\Users\Elizabeth\AppData\Local\Microsoft\Windows\Temporary Internet Files\Content.IE5\9OCN6C8Q\MC90019339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2716">
            <a:off x="6240932" y="2652673"/>
            <a:ext cx="915713" cy="172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172400" y="3305095"/>
            <a:ext cx="288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1</a:t>
            </a:r>
            <a:endParaRPr lang="cs-CZ" sz="5400" b="1" dirty="0"/>
          </a:p>
        </p:txBody>
      </p:sp>
      <p:pic>
        <p:nvPicPr>
          <p:cNvPr id="6155" name="Picture 11" descr="C:\Users\Elizabeth\AppData\Local\Microsoft\Windows\Temporary Internet Files\Content.IE5\FYPHHERB\MC900019433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705" y="4528568"/>
            <a:ext cx="1194223" cy="191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172400" y="5352795"/>
            <a:ext cx="366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3</a:t>
            </a:r>
            <a:endParaRPr lang="cs-CZ" sz="4800" b="1" dirty="0"/>
          </a:p>
        </p:txBody>
      </p:sp>
      <p:pic>
        <p:nvPicPr>
          <p:cNvPr id="6159" name="Picture 15" descr="C:\Users\Elizabeth\AppData\Local\Microsoft\Windows\Temporary Internet Files\Content.IE5\9OCN6C8Q\MC900436900[2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22" y="4690316"/>
            <a:ext cx="1051338" cy="10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27" y="5499731"/>
            <a:ext cx="1091535" cy="1097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382" y="4711381"/>
            <a:ext cx="1072001" cy="1077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11" y="4690316"/>
            <a:ext cx="1045510" cy="105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13" y="5456000"/>
            <a:ext cx="109061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509649" y="5215985"/>
            <a:ext cx="362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5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369069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Spočítej a napiš správnou číslici: řešení</a:t>
            </a:r>
            <a:endParaRPr lang="cs-CZ" b="1" dirty="0"/>
          </a:p>
        </p:txBody>
      </p:sp>
      <p:pic>
        <p:nvPicPr>
          <p:cNvPr id="6146" name="Picture 2" descr="C:\Users\Elizabeth\AppData\Local\Microsoft\Windows\Temporary Internet Files\Content.IE5\FYPHHERB\MC900193528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85" y="1340768"/>
            <a:ext cx="1975754" cy="146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36371" y="1660312"/>
            <a:ext cx="216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prstClr val="black"/>
                </a:solidFill>
              </a:rPr>
              <a:t>2</a:t>
            </a:r>
          </a:p>
        </p:txBody>
      </p:sp>
      <p:pic>
        <p:nvPicPr>
          <p:cNvPr id="6147" name="Picture 3" descr="C:\Users\Elizabeth\AppData\Local\Microsoft\Windows\Temporary Internet Files\Content.IE5\P7BCN14G\MC900441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192" y="1616358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783" y="1597841"/>
            <a:ext cx="1012024" cy="1012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199" y="1563810"/>
            <a:ext cx="101123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962" y="1616358"/>
            <a:ext cx="1011237" cy="1011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172400" y="1660312"/>
            <a:ext cx="360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prstClr val="black"/>
                </a:solidFill>
              </a:rPr>
              <a:t>4</a:t>
            </a:r>
          </a:p>
        </p:txBody>
      </p:sp>
      <p:pic>
        <p:nvPicPr>
          <p:cNvPr id="6151" name="Picture 7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732" y="3068960"/>
            <a:ext cx="1340038" cy="1237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108" y="3133614"/>
            <a:ext cx="1308624" cy="120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Elizabeth\AppData\Local\Microsoft\Windows\Temporary Internet Files\Content.IE5\VUGO9WXQ\MC900215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1448596" cy="133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474914" y="3309069"/>
            <a:ext cx="4320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prstClr val="black"/>
                </a:solidFill>
              </a:rPr>
              <a:t>6</a:t>
            </a:r>
          </a:p>
        </p:txBody>
      </p:sp>
      <p:pic>
        <p:nvPicPr>
          <p:cNvPr id="6154" name="Picture 10" descr="C:\Users\Elizabeth\AppData\Local\Microsoft\Windows\Temporary Internet Files\Content.IE5\9OCN6C8Q\MC90019339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2716">
            <a:off x="6240932" y="2652673"/>
            <a:ext cx="915713" cy="172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172400" y="3305095"/>
            <a:ext cx="288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prstClr val="black"/>
                </a:solidFill>
              </a:rPr>
              <a:t>1</a:t>
            </a:r>
          </a:p>
        </p:txBody>
      </p:sp>
      <p:pic>
        <p:nvPicPr>
          <p:cNvPr id="6155" name="Picture 11" descr="C:\Users\Elizabeth\AppData\Local\Microsoft\Windows\Temporary Internet Files\Content.IE5\FYPHHERB\MC900019433[2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705" y="4528568"/>
            <a:ext cx="1194223" cy="1913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172400" y="5352795"/>
            <a:ext cx="366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3</a:t>
            </a:r>
          </a:p>
        </p:txBody>
      </p:sp>
      <p:pic>
        <p:nvPicPr>
          <p:cNvPr id="6159" name="Picture 15" descr="C:\Users\Elizabeth\AppData\Local\Microsoft\Windows\Temporary Internet Files\Content.IE5\9OCN6C8Q\MC900436900[2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22" y="4690316"/>
            <a:ext cx="1051338" cy="10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27" y="5499731"/>
            <a:ext cx="1091535" cy="1097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382" y="4711381"/>
            <a:ext cx="1072001" cy="1077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11" y="4690316"/>
            <a:ext cx="1045510" cy="105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13" y="5456000"/>
            <a:ext cx="109061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509649" y="5215985"/>
            <a:ext cx="362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prstClr val="black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41889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dirty="0">
                <a:solidFill>
                  <a:prstClr val="black"/>
                </a:solidFill>
              </a:rPr>
              <a:t>Obrázky dostupné </a:t>
            </a:r>
            <a:r>
              <a:rPr lang="cs-CZ" sz="2400" smtClean="0">
                <a:solidFill>
                  <a:prstClr val="black"/>
                </a:solidFill>
              </a:rPr>
              <a:t>z Klipart </a:t>
            </a:r>
            <a:r>
              <a:rPr lang="cs-CZ" sz="2400" dirty="0" smtClean="0">
                <a:solidFill>
                  <a:prstClr val="black"/>
                </a:solidFill>
              </a:rPr>
              <a:t>sady </a:t>
            </a:r>
            <a:r>
              <a:rPr lang="cs-CZ" sz="2400" smtClean="0">
                <a:solidFill>
                  <a:prstClr val="black"/>
                </a:solidFill>
              </a:rPr>
              <a:t>Microsoft Office.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40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220</Words>
  <Application>Microsoft Office PowerPoint</Application>
  <PresentationFormat>Předvádění na obrazovce (4:3)</PresentationFormat>
  <Paragraphs>150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Motiv sady Office</vt:lpstr>
      <vt:lpstr>Prezentace aplikace PowerPoint</vt:lpstr>
      <vt:lpstr>Anotace</vt:lpstr>
      <vt:lpstr>Kolik je …? </vt:lpstr>
      <vt:lpstr>Spočítej kolik je ...?</vt:lpstr>
      <vt:lpstr>Spočítej kolik je ...? - řešení</vt:lpstr>
      <vt:lpstr>Správný počet předmětů spoj s číslicí 6</vt:lpstr>
      <vt:lpstr>Správný počet předmětů spoj s číslicí 6:řešení</vt:lpstr>
      <vt:lpstr>Prezentace aplikace PowerPoint</vt:lpstr>
      <vt:lpstr>Prezentace aplikace PowerPoint</vt:lpstr>
      <vt:lpstr>Prezentace aplikace PowerPoint</vt:lpstr>
      <vt:lpstr>Spoj číslici se správným počtem předmětů</vt:lpstr>
      <vt:lpstr>Spoj číslici se správným počtem předmětů: řešení</vt:lpstr>
      <vt:lpstr>Spočítej a napiš správnou číslici</vt:lpstr>
      <vt:lpstr>Spočítej a napiš správnou číslici: řešení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Elizabeth</dc:creator>
  <cp:lastModifiedBy>SEF</cp:lastModifiedBy>
  <cp:revision>7</cp:revision>
  <dcterms:created xsi:type="dcterms:W3CDTF">2012-05-20T10:58:13Z</dcterms:created>
  <dcterms:modified xsi:type="dcterms:W3CDTF">2012-12-14T09:54:20Z</dcterms:modified>
</cp:coreProperties>
</file>