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2" r:id="rId16"/>
    <p:sldId id="271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7417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073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6872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77243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1736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0641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070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6929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0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439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301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1502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8.wmf"/><Relationship Id="rId7" Type="http://schemas.openxmlformats.org/officeDocument/2006/relationships/image" Target="../media/image24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10" Type="http://schemas.openxmlformats.org/officeDocument/2006/relationships/image" Target="../media/image27.wmf"/><Relationship Id="rId4" Type="http://schemas.openxmlformats.org/officeDocument/2006/relationships/image" Target="../media/image21.wmf"/><Relationship Id="rId9" Type="http://schemas.openxmlformats.org/officeDocument/2006/relationships/image" Target="../media/image26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8.wmf"/><Relationship Id="rId7" Type="http://schemas.openxmlformats.org/officeDocument/2006/relationships/image" Target="../media/image24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10" Type="http://schemas.openxmlformats.org/officeDocument/2006/relationships/image" Target="../media/image27.wmf"/><Relationship Id="rId4" Type="http://schemas.openxmlformats.org/officeDocument/2006/relationships/image" Target="../media/image21.wmf"/><Relationship Id="rId9" Type="http://schemas.openxmlformats.org/officeDocument/2006/relationships/image" Target="../media/image26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29.wmf"/><Relationship Id="rId7" Type="http://schemas.openxmlformats.org/officeDocument/2006/relationships/image" Target="../media/image31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27.wmf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29.wmf"/><Relationship Id="rId7" Type="http://schemas.openxmlformats.org/officeDocument/2006/relationships/image" Target="../media/image31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27.wmf"/><Relationship Id="rId4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7" Type="http://schemas.openxmlformats.org/officeDocument/2006/relationships/image" Target="../media/image36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wmf"/><Relationship Id="rId5" Type="http://schemas.openxmlformats.org/officeDocument/2006/relationships/image" Target="../media/image34.wmf"/><Relationship Id="rId4" Type="http://schemas.openxmlformats.org/officeDocument/2006/relationships/image" Target="../media/image33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7" Type="http://schemas.openxmlformats.org/officeDocument/2006/relationships/image" Target="../media/image36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wmf"/><Relationship Id="rId5" Type="http://schemas.openxmlformats.org/officeDocument/2006/relationships/image" Target="../media/image34.wmf"/><Relationship Id="rId4" Type="http://schemas.openxmlformats.org/officeDocument/2006/relationships/image" Target="../media/image33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Rozumová výchova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VY_32_INOVACE_13_léto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Elena </a:t>
            </a:r>
            <a:r>
              <a:rPr lang="cs-CZ" dirty="0" err="1">
                <a:solidFill>
                  <a:prstClr val="black"/>
                </a:solidFill>
              </a:rPr>
              <a:t>Guryčová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126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05063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prezentace slouží k seznámení žáků se základními přírodními změnami v létě,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ochranou před sluncem a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vhodným oblečením.</a:t>
            </a: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pPr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Je určena pro žáky ZŠ speciální. </a:t>
            </a:r>
          </a:p>
          <a:p>
            <a:pPr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Období vytvoření vzdělávacího materiálu – květen 2012.</a:t>
            </a: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endParaRPr lang="en-US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6028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Elizabeth\AppData\Local\Microsoft\Windows\Temporary Internet Files\Content.IE5\9OCN6C8Q\MP9004278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476672"/>
            <a:ext cx="20162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bg1"/>
                </a:solidFill>
              </a:rPr>
              <a:t>LÉTO</a:t>
            </a:r>
            <a:endParaRPr lang="cs-CZ" sz="6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4601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just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4000" dirty="0" smtClean="0"/>
              <a:t>Léto je nejteplejší roční období, slunce hodně svítí a hřeje a dokonce se můžeme </a:t>
            </a:r>
            <a:br>
              <a:rPr lang="cs-CZ" sz="4000" dirty="0" smtClean="0"/>
            </a:br>
            <a:r>
              <a:rPr lang="cs-CZ" sz="4000" dirty="0" smtClean="0"/>
              <a:t>i spálit 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A proto nosíme kšiltovky a sluneční </a:t>
            </a:r>
            <a:br>
              <a:rPr lang="cs-CZ" sz="3600" dirty="0" smtClean="0"/>
            </a:br>
            <a:r>
              <a:rPr lang="cs-CZ" sz="3600" dirty="0" smtClean="0"/>
              <a:t>brýle, které nás chrání před sluncem</a:t>
            </a:r>
            <a:endParaRPr lang="cs-CZ" sz="3600" dirty="0"/>
          </a:p>
        </p:txBody>
      </p:sp>
      <p:pic>
        <p:nvPicPr>
          <p:cNvPr id="2052" name="Picture 4" descr="C:\Users\Elizabeth\AppData\Local\Microsoft\Windows\Temporary Internet Files\Content.IE5\P7BCN14G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916832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Elizabeth\AppData\Local\Microsoft\Windows\Temporary Internet Files\Content.IE5\VUGO9WXQ\MC9001989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298504"/>
            <a:ext cx="2736325" cy="1320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Elizabeth\AppData\Local\Microsoft\Windows\Temporary Internet Files\Content.IE5\P7BCN14G\MP9004265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8063" y="3933056"/>
            <a:ext cx="1723973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3057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9036496" cy="528945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4000" dirty="0" smtClean="0"/>
              <a:t>Musíme hodně pít a chránit pokožku opalovacím krémem</a:t>
            </a:r>
          </a:p>
          <a:p>
            <a:pPr marL="0" indent="0" algn="just">
              <a:buNone/>
            </a:pPr>
            <a:endParaRPr lang="cs-CZ" sz="3600" dirty="0"/>
          </a:p>
          <a:p>
            <a:pPr marL="0" indent="0" algn="just">
              <a:buNone/>
            </a:pPr>
            <a:endParaRPr lang="cs-CZ" sz="3600" dirty="0" smtClean="0"/>
          </a:p>
          <a:p>
            <a:pPr marL="0" indent="0" algn="just">
              <a:buNone/>
            </a:pPr>
            <a:endParaRPr lang="cs-CZ" sz="3600" dirty="0"/>
          </a:p>
          <a:p>
            <a:pPr marL="0" indent="0" algn="just">
              <a:buNone/>
            </a:pPr>
            <a:endParaRPr lang="cs-CZ" sz="3600" dirty="0" smtClean="0"/>
          </a:p>
          <a:p>
            <a:pPr marL="0" indent="0" algn="just">
              <a:buNone/>
            </a:pPr>
            <a:endParaRPr lang="cs-CZ" sz="3600" dirty="0"/>
          </a:p>
        </p:txBody>
      </p:sp>
      <p:pic>
        <p:nvPicPr>
          <p:cNvPr id="3075" name="Picture 3" descr="C:\Users\Elizabeth\AppData\Local\Microsoft\Windows\Temporary Internet Files\Content.IE5\VUGO9WXQ\MC9003980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163" y="3064214"/>
            <a:ext cx="2444027" cy="2480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Elizabeth\AppData\Local\Microsoft\Windows\Temporary Internet Files\Content.IE5\FYPHHERB\MC9003564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780928"/>
            <a:ext cx="2648274" cy="3091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3909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404664"/>
            <a:ext cx="8928992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 létě nám končí škola a dostáváme vysvědčení.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potom máme dlouhé letní prázdniny.</a:t>
            </a:r>
            <a:endParaRPr lang="cs-CZ" dirty="0"/>
          </a:p>
        </p:txBody>
      </p:sp>
      <p:pic>
        <p:nvPicPr>
          <p:cNvPr id="4098" name="Picture 2" descr="C:\Users\Elizabeth\AppData\Local\Microsoft\Windows\Temporary Internet Files\Content.IE5\VUGO9WXQ\MC9003981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101" y="1153840"/>
            <a:ext cx="1936683" cy="2224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Elizabeth\AppData\Local\Microsoft\Windows\Temporary Internet Files\Content.IE5\VUGO9WXQ\MC9004405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5978" y="4365104"/>
            <a:ext cx="2056928" cy="1971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6333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Můžeme chodit na výlety, jezdit za babičkou </a:t>
            </a:r>
          </a:p>
          <a:p>
            <a:pPr marL="0" indent="0">
              <a:buNone/>
            </a:pPr>
            <a:r>
              <a:rPr lang="cs-CZ" dirty="0" smtClean="0"/>
              <a:t>a dědečkem na chalupu. Můžeme jet k moři, </a:t>
            </a:r>
          </a:p>
          <a:p>
            <a:pPr marL="0" indent="0">
              <a:buNone/>
            </a:pPr>
            <a:r>
              <a:rPr lang="cs-CZ" dirty="0" smtClean="0"/>
              <a:t>koupat se a opalovat. 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Ale </a:t>
            </a:r>
            <a:r>
              <a:rPr lang="cs-CZ" sz="3600" dirty="0"/>
              <a:t>dáme si pozor na sluníčko a bezpečnost u </a:t>
            </a:r>
            <a:r>
              <a:rPr lang="cs-CZ" sz="3600" dirty="0" smtClean="0"/>
              <a:t>vody!</a:t>
            </a:r>
            <a:endParaRPr lang="cs-CZ" sz="36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Elizabeth\AppData\Local\Microsoft\Windows\Temporary Internet Files\Content.IE5\9OCN6C8Q\MP9004016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47262"/>
            <a:ext cx="3168352" cy="290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Elizabeth\AppData\Local\Microsoft\Windows\Temporary Internet Files\Content.IE5\VUGO9WXQ\MP9003993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428" y="2021490"/>
            <a:ext cx="3901440" cy="2929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473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302658"/>
            <a:ext cx="9036496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V létě dozrává i chutné letní ovoce: 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Třešně 				Broskve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					</a:t>
            </a:r>
          </a:p>
          <a:p>
            <a:pPr marL="0" indent="0">
              <a:buNone/>
            </a:pPr>
            <a:r>
              <a:rPr lang="cs-CZ" sz="3600" dirty="0" smtClean="0"/>
              <a:t>Jahody				Maliny 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Meruňky 				Ostružiny </a:t>
            </a:r>
            <a:endParaRPr lang="cs-CZ" sz="3600" dirty="0"/>
          </a:p>
        </p:txBody>
      </p:sp>
      <p:pic>
        <p:nvPicPr>
          <p:cNvPr id="6146" name="Picture 2" descr="C:\Users\Elizabeth\AppData\Local\Microsoft\Windows\Temporary Internet Files\Content.IE5\P0HU3CI4\MC9004417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268760"/>
            <a:ext cx="1443608" cy="144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Elizabeth\AppData\Local\Microsoft\Windows\Temporary Internet Files\Content.IE5\6K47XZAZ\MC9001935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429000"/>
            <a:ext cx="2047762" cy="1006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Elizabeth\AppData\Local\Microsoft\Windows\Temporary Internet Files\Content.IE5\C23RIG0M\MC900193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085184"/>
            <a:ext cx="2335794" cy="1410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Elizabeth\AppData\Local\Microsoft\Windows\Temporary Internet Files\Content.IE5\P7BCN14G\MC9001125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240024"/>
            <a:ext cx="2145700" cy="1368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Elizabeth\AppData\Local\Microsoft\Windows\Temporary Internet Files\Content.IE5\9OCN6C8Q\MC9001935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1696" y="2924944"/>
            <a:ext cx="1629261" cy="1837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Elizabeth\AppData\Local\Microsoft\Windows\Temporary Internet Files\Content.IE5\FYPHHERB\MC9003312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231" y="5093568"/>
            <a:ext cx="1810693" cy="1433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2176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6264696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Můžeme si je umýt a hned sníst nebo s nimi upéct</a:t>
            </a:r>
          </a:p>
          <a:p>
            <a:pPr marL="0" indent="0" algn="just">
              <a:buNone/>
            </a:pPr>
            <a:r>
              <a:rPr lang="cs-CZ" dirty="0" smtClean="0"/>
              <a:t>buchtu nebo uvařit chutné sladké marmelády </a:t>
            </a:r>
          </a:p>
          <a:p>
            <a:pPr marL="0" indent="0" algn="just">
              <a:buNone/>
            </a:pPr>
            <a:r>
              <a:rPr lang="cs-CZ" dirty="0" smtClean="0"/>
              <a:t>a džemy, na kterých si pochutnáme až v zimě</a:t>
            </a:r>
            <a:endParaRPr lang="cs-CZ" dirty="0"/>
          </a:p>
        </p:txBody>
      </p:sp>
      <p:pic>
        <p:nvPicPr>
          <p:cNvPr id="7172" name="Picture 4" descr="C:\Users\Elizabeth\AppData\Local\Microsoft\Windows\Temporary Internet Files\Content.IE5\LZCAFGOK\MP9004038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24944"/>
            <a:ext cx="2448272" cy="309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Elizabeth\AppData\Local\Microsoft\Windows\Temporary Internet Files\Content.IE5\ZXCLQV2X\MC9002871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996952"/>
            <a:ext cx="2933981" cy="3014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4597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Které obrázky patří k létu?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3356992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LÉTO</a:t>
            </a:r>
            <a:endParaRPr lang="cs-CZ" sz="4800" b="1" dirty="0"/>
          </a:p>
        </p:txBody>
      </p:sp>
      <p:pic>
        <p:nvPicPr>
          <p:cNvPr id="1026" name="Picture 2" descr="C:\Users\Elizabeth\AppData\Local\Microsoft\Windows\Temporary Internet Files\Content.IE5\EP9SVHPO\MC90012286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1391850" cy="1396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lizabeth\AppData\Local\Microsoft\Windows\Temporary Internet Files\Content.IE5\LZCAFGOK\MC9003981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276524"/>
            <a:ext cx="1569110" cy="180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lizabeth\AppData\Local\Microsoft\Windows\Temporary Internet Files\Content.IE5\ZXCLQV2X\MC9002394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30" y="3514418"/>
            <a:ext cx="1171580" cy="1347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Elizabeth\AppData\Local\Microsoft\Windows\Temporary Internet Files\Content.IE5\ZXCLQV2X\MC9000216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186" y="4861560"/>
            <a:ext cx="1438829" cy="1447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Elizabeth\AppData\Local\Microsoft\Windows\Temporary Internet Files\Content.IE5\V34Y55GF\MC9004109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420888"/>
            <a:ext cx="1207936" cy="1210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Elizabeth\AppData\Local\Microsoft\Windows\Temporary Internet Files\Content.IE5\V34Y55GF\MC90043575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476" y="3881461"/>
            <a:ext cx="1312164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Elizabeth\AppData\Local\Microsoft\Windows\Temporary Internet Files\Content.IE5\ZXCLQV2X\MC90041059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151004"/>
            <a:ext cx="2121840" cy="2264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Elizabeth\AppData\Local\Microsoft\Windows\Temporary Internet Files\Content.IE5\LZCAFGOK\MC90025017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619" y="1268760"/>
            <a:ext cx="1595083" cy="1574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Elizabeth\AppData\Local\Microsoft\Windows\Temporary Internet Files\Content.IE5\V34Y55GF\MC90019340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7898" y="1636842"/>
            <a:ext cx="1298477" cy="108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3331664" y="3356992"/>
            <a:ext cx="520256" cy="157426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5078702" y="2718487"/>
            <a:ext cx="645426" cy="79593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5078702" y="2718487"/>
            <a:ext cx="2301610" cy="105400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3331664" y="4151004"/>
            <a:ext cx="949496" cy="7105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4460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Které obrázky patří k létu? řešení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3356992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LÉTO</a:t>
            </a:r>
            <a:endParaRPr lang="cs-CZ" sz="4800" b="1" dirty="0">
              <a:solidFill>
                <a:prstClr val="black"/>
              </a:solidFill>
            </a:endParaRPr>
          </a:p>
        </p:txBody>
      </p:sp>
      <p:pic>
        <p:nvPicPr>
          <p:cNvPr id="1026" name="Picture 2" descr="C:\Users\Elizabeth\AppData\Local\Microsoft\Windows\Temporary Internet Files\Content.IE5\EP9SVHPO\MC90012286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1391850" cy="1396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lizabeth\AppData\Local\Microsoft\Windows\Temporary Internet Files\Content.IE5\LZCAFGOK\MC9003981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276524"/>
            <a:ext cx="1569110" cy="180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lizabeth\AppData\Local\Microsoft\Windows\Temporary Internet Files\Content.IE5\ZXCLQV2X\MC9002394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30" y="3514418"/>
            <a:ext cx="1171580" cy="1347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Elizabeth\AppData\Local\Microsoft\Windows\Temporary Internet Files\Content.IE5\ZXCLQV2X\MC9000216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186" y="4861560"/>
            <a:ext cx="1438829" cy="1447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Elizabeth\AppData\Local\Microsoft\Windows\Temporary Internet Files\Content.IE5\V34Y55GF\MC9004109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420888"/>
            <a:ext cx="1207936" cy="1210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Elizabeth\AppData\Local\Microsoft\Windows\Temporary Internet Files\Content.IE5\V34Y55GF\MC90043575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476" y="3881461"/>
            <a:ext cx="1312164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Elizabeth\AppData\Local\Microsoft\Windows\Temporary Internet Files\Content.IE5\ZXCLQV2X\MC90041059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151004"/>
            <a:ext cx="2121840" cy="2264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Elizabeth\AppData\Local\Microsoft\Windows\Temporary Internet Files\Content.IE5\LZCAFGOK\MC90025017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619" y="1268760"/>
            <a:ext cx="1595083" cy="1574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Elizabeth\AppData\Local\Microsoft\Windows\Temporary Internet Files\Content.IE5\V34Y55GF\MC90019340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7898" y="1636842"/>
            <a:ext cx="1298477" cy="108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3331664" y="3356992"/>
            <a:ext cx="520256" cy="157426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5078702" y="2718487"/>
            <a:ext cx="645426" cy="79593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5078702" y="2718487"/>
            <a:ext cx="2301610" cy="105400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3331664" y="4151004"/>
            <a:ext cx="949496" cy="7105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4792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letní ovoce známe?</a:t>
            </a:r>
            <a:endParaRPr lang="cs-CZ" dirty="0"/>
          </a:p>
        </p:txBody>
      </p:sp>
      <p:pic>
        <p:nvPicPr>
          <p:cNvPr id="2050" name="Picture 2" descr="C:\Users\Elizabeth\AppData\Local\Microsoft\Windows\Temporary Internet Files\Content.IE5\EP9SVHPO\MC900441822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163008"/>
            <a:ext cx="2232248" cy="3963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lizabeth\AppData\Local\Microsoft\Windows\Temporary Internet Files\Content.IE5\LZCAFGOK\MC900088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267" y="980728"/>
            <a:ext cx="1594273" cy="1722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lizabeth\AppData\Local\Microsoft\Windows\Temporary Internet Files\Content.IE5\ZXCLQV2X\MC9004417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Elizabeth\AppData\Local\Microsoft\Windows\Temporary Internet Files\Content.IE5\V34Y55GF\MC900193404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089808"/>
            <a:ext cx="1549012" cy="1290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Elizabeth\AppData\Local\Microsoft\Windows\Temporary Internet Files\Content.IE5\LZCAFGOK\MC90044171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2020">
            <a:off x="7248795" y="3127568"/>
            <a:ext cx="1488850" cy="1488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Elizabeth\AppData\Local\Microsoft\Windows\Temporary Internet Files\Content.IE5\ZXCLQV2X\MC9001123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569362"/>
            <a:ext cx="983687" cy="1041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Elizabeth\AppData\Local\Microsoft\Windows\Temporary Internet Files\Content.IE5\LZCAFGOK\MC9001125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816" y="4275709"/>
            <a:ext cx="2435736" cy="1814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H="1" flipV="1">
            <a:off x="5580112" y="4005064"/>
            <a:ext cx="1080120" cy="129614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012160" y="3258936"/>
            <a:ext cx="1584176" cy="4580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699792" y="3871993"/>
            <a:ext cx="1080120" cy="8223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8145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letní ovoce známe? řešení</a:t>
            </a:r>
            <a:endParaRPr lang="cs-CZ" dirty="0"/>
          </a:p>
        </p:txBody>
      </p:sp>
      <p:pic>
        <p:nvPicPr>
          <p:cNvPr id="2050" name="Picture 2" descr="C:\Users\Elizabeth\AppData\Local\Microsoft\Windows\Temporary Internet Files\Content.IE5\EP9SVHPO\MC900441822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163008"/>
            <a:ext cx="2232248" cy="3963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lizabeth\AppData\Local\Microsoft\Windows\Temporary Internet Files\Content.IE5\LZCAFGOK\MC900088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267" y="980728"/>
            <a:ext cx="1594273" cy="1722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lizabeth\AppData\Local\Microsoft\Windows\Temporary Internet Files\Content.IE5\ZXCLQV2X\MC9004417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Elizabeth\AppData\Local\Microsoft\Windows\Temporary Internet Files\Content.IE5\V34Y55GF\MC900193404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089808"/>
            <a:ext cx="1549012" cy="1290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Elizabeth\AppData\Local\Microsoft\Windows\Temporary Internet Files\Content.IE5\LZCAFGOK\MC90044171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2020">
            <a:off x="7248795" y="3127568"/>
            <a:ext cx="1488850" cy="1488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Elizabeth\AppData\Local\Microsoft\Windows\Temporary Internet Files\Content.IE5\ZXCLQV2X\MC9001123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569362"/>
            <a:ext cx="983687" cy="1041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Elizabeth\AppData\Local\Microsoft\Windows\Temporary Internet Files\Content.IE5\LZCAFGOK\MC9001125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816" y="4275709"/>
            <a:ext cx="2435736" cy="1814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H="1" flipV="1">
            <a:off x="5580112" y="4005064"/>
            <a:ext cx="1080120" cy="129614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012160" y="3258936"/>
            <a:ext cx="1584176" cy="4580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699792" y="3871993"/>
            <a:ext cx="1080120" cy="8223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1475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používáme v létě?</a:t>
            </a:r>
            <a:endParaRPr lang="cs-CZ" dirty="0"/>
          </a:p>
        </p:txBody>
      </p:sp>
      <p:pic>
        <p:nvPicPr>
          <p:cNvPr id="3074" name="Picture 2" descr="C:\Users\Elizabeth\AppData\Local\Microsoft\Windows\Temporary Internet Files\Content.IE5\ZXCLQV2X\MC90035645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1330941" cy="1553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Elizabeth\AppData\Local\Microsoft\Windows\Temporary Internet Files\Content.IE5\V34Y55GF\MC9004358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17032"/>
            <a:ext cx="1368152" cy="1413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Elizabeth\AppData\Local\Microsoft\Windows\Temporary Internet Files\Content.IE5\V34Y55GF\MC9003701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28" y="5373216"/>
            <a:ext cx="1736206" cy="133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Elizabeth\AppData\Local\Microsoft\Windows\Temporary Internet Files\Content.IE5\EP9SVHPO\MC9003536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628800"/>
            <a:ext cx="2077016" cy="1630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Elizabeth\AppData\Local\Microsoft\Windows\Temporary Internet Files\Content.IE5\EP9SVHPO\MC9001007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477" y="3616874"/>
            <a:ext cx="946519" cy="1489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Elizabeth\AppData\Local\Microsoft\Windows\Temporary Internet Files\Content.IE5\LZCAFGOK\MC9002826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704" y="5357109"/>
            <a:ext cx="1824228" cy="1348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30626" y="2250450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10646" y="4130629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48488" y="566124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04248" y="2132856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04248" y="4221088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60232" y="566124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ANO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88961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používáme v létě? řešení</a:t>
            </a:r>
            <a:endParaRPr lang="cs-CZ" dirty="0"/>
          </a:p>
        </p:txBody>
      </p:sp>
      <p:pic>
        <p:nvPicPr>
          <p:cNvPr id="3074" name="Picture 2" descr="C:\Users\Elizabeth\AppData\Local\Microsoft\Windows\Temporary Internet Files\Content.IE5\ZXCLQV2X\MC90035645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1330941" cy="1553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Elizabeth\AppData\Local\Microsoft\Windows\Temporary Internet Files\Content.IE5\V34Y55GF\MC9004358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17032"/>
            <a:ext cx="1368152" cy="1413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Elizabeth\AppData\Local\Microsoft\Windows\Temporary Internet Files\Content.IE5\V34Y55GF\MC9003701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28" y="5373216"/>
            <a:ext cx="1736206" cy="133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Elizabeth\AppData\Local\Microsoft\Windows\Temporary Internet Files\Content.IE5\EP9SVHPO\MC9003536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628800"/>
            <a:ext cx="2077016" cy="1630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Elizabeth\AppData\Local\Microsoft\Windows\Temporary Internet Files\Content.IE5\EP9SVHPO\MC9001007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477" y="3616874"/>
            <a:ext cx="946519" cy="1489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Elizabeth\AppData\Local\Microsoft\Windows\Temporary Internet Files\Content.IE5\LZCAFGOK\MC9002826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704" y="5357109"/>
            <a:ext cx="1824228" cy="1348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30626" y="2250450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ANO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10646" y="4130629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NE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48488" y="566124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ANO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04248" y="2132856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ANO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04248" y="4221088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NE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60232" y="566124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ANO</a:t>
            </a:r>
            <a:endParaRPr lang="cs-CZ" sz="28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699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Kdo je správně oblečený na léto a proč?</a:t>
            </a:r>
            <a:endParaRPr lang="cs-CZ" dirty="0"/>
          </a:p>
        </p:txBody>
      </p:sp>
      <p:pic>
        <p:nvPicPr>
          <p:cNvPr id="4098" name="Picture 2" descr="C:\Users\Elizabeth\AppData\Local\Microsoft\Windows\Temporary Internet Files\Content.IE5\ZXCLQV2X\MC9003871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3" y="1844824"/>
            <a:ext cx="3176992" cy="426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Elizabeth\AppData\Local\Microsoft\Windows\Temporary Internet Files\Content.IE5\ZXCLQV2X\MC90038714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960" y="2001886"/>
            <a:ext cx="3926032" cy="393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3440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>
                <a:solidFill>
                  <a:prstClr val="black"/>
                </a:solidFill>
              </a:rPr>
              <a:t>Obrázky dostupné z Klipart sady Microsoft Office.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00600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1270</TotalTime>
  <Words>224</Words>
  <Application>Microsoft Office PowerPoint</Application>
  <PresentationFormat>Předvádění na obrazovce (4:3)</PresentationFormat>
  <Paragraphs>75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Anotace</vt:lpstr>
      <vt:lpstr>Prezentace aplikace PowerPoint</vt:lpstr>
      <vt:lpstr>  Léto je nejteplejší roční období, slunce hodně svítí a hřeje a dokonce se můžeme  i spálit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Které obrázky patří k létu?</vt:lpstr>
      <vt:lpstr>Které obrázky patří k létu? řešení</vt:lpstr>
      <vt:lpstr>Jaké letní ovoce známe?</vt:lpstr>
      <vt:lpstr>Jaké letní ovoce známe? řešení</vt:lpstr>
      <vt:lpstr>Co používáme v létě?</vt:lpstr>
      <vt:lpstr>Co používáme v létě? řešení</vt:lpstr>
      <vt:lpstr>Kdo je správně oblečený na léto a proč?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Elizabeth</dc:creator>
  <cp:lastModifiedBy>SEF</cp:lastModifiedBy>
  <cp:revision>14</cp:revision>
  <dcterms:created xsi:type="dcterms:W3CDTF">2012-05-26T19:20:27Z</dcterms:created>
  <dcterms:modified xsi:type="dcterms:W3CDTF">2012-10-12T08:25:36Z</dcterms:modified>
</cp:coreProperties>
</file>