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6" r:id="rId13"/>
    <p:sldId id="267" r:id="rId14"/>
    <p:sldId id="268" r:id="rId15"/>
    <p:sldId id="269" r:id="rId16"/>
    <p:sldId id="270" r:id="rId17"/>
    <p:sldId id="271" r:id="rId18"/>
    <p:sldId id="273" r:id="rId19"/>
    <p:sldId id="274" r:id="rId20"/>
    <p:sldId id="275" r:id="rId21"/>
    <p:sldId id="277" r:id="rId22"/>
    <p:sldId id="27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D94DC-1C12-4981-B387-4943FEB46C0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EB034-D7E0-405C-9182-F59BE1440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516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D94DC-1C12-4981-B387-4943FEB46C0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EB034-D7E0-405C-9182-F59BE1440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045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D94DC-1C12-4981-B387-4943FEB46C0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EB034-D7E0-405C-9182-F59BE1440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601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D94DC-1C12-4981-B387-4943FEB46C0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EB034-D7E0-405C-9182-F59BE1440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370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D94DC-1C12-4981-B387-4943FEB46C0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EB034-D7E0-405C-9182-F59BE1440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403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D94DC-1C12-4981-B387-4943FEB46C0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EB034-D7E0-405C-9182-F59BE1440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883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D94DC-1C12-4981-B387-4943FEB46C0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EB034-D7E0-405C-9182-F59BE1440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98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D94DC-1C12-4981-B387-4943FEB46C0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EB034-D7E0-405C-9182-F59BE1440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921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D94DC-1C12-4981-B387-4943FEB46C0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EB034-D7E0-405C-9182-F59BE1440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35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D94DC-1C12-4981-B387-4943FEB46C0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EB034-D7E0-405C-9182-F59BE1440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022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D94DC-1C12-4981-B387-4943FEB46C0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EB034-D7E0-405C-9182-F59BE1440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0543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77599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7383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95295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91528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7613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8255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66090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8695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39791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38386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300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0D94DC-1C12-4981-B387-4943FEB46C06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4EB034-D7E0-405C-9182-F59BE14409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614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50A16A-3494-431C-8B5C-0495DDD54A9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E511E-1CDB-4806-92F8-C4CD6ED4EEB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7480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wmf"/><Relationship Id="rId7" Type="http://schemas.openxmlformats.org/officeDocument/2006/relationships/image" Target="../media/image16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wmf"/><Relationship Id="rId7" Type="http://schemas.openxmlformats.org/officeDocument/2006/relationships/image" Target="../media/image16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gi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wmf"/><Relationship Id="rId7" Type="http://schemas.openxmlformats.org/officeDocument/2006/relationships/image" Target="../media/image30.png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wmf"/><Relationship Id="rId4" Type="http://schemas.openxmlformats.org/officeDocument/2006/relationships/image" Target="../media/image27.wmf"/><Relationship Id="rId9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33.wmf"/><Relationship Id="rId7" Type="http://schemas.openxmlformats.org/officeDocument/2006/relationships/image" Target="../media/image37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wmf"/><Relationship Id="rId5" Type="http://schemas.openxmlformats.org/officeDocument/2006/relationships/image" Target="../media/image35.wmf"/><Relationship Id="rId4" Type="http://schemas.openxmlformats.org/officeDocument/2006/relationships/image" Target="../media/image34.wmf"/><Relationship Id="rId9" Type="http://schemas.openxmlformats.org/officeDocument/2006/relationships/image" Target="../media/image3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wmf"/><Relationship Id="rId7" Type="http://schemas.openxmlformats.org/officeDocument/2006/relationships/image" Target="../media/image30.png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wmf"/><Relationship Id="rId4" Type="http://schemas.openxmlformats.org/officeDocument/2006/relationships/image" Target="../media/image27.wmf"/><Relationship Id="rId9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33.wmf"/><Relationship Id="rId7" Type="http://schemas.openxmlformats.org/officeDocument/2006/relationships/image" Target="../media/image37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wmf"/><Relationship Id="rId5" Type="http://schemas.openxmlformats.org/officeDocument/2006/relationships/image" Target="../media/image35.wmf"/><Relationship Id="rId4" Type="http://schemas.openxmlformats.org/officeDocument/2006/relationships/image" Target="../media/image34.wmf"/><Relationship Id="rId9" Type="http://schemas.openxmlformats.org/officeDocument/2006/relationships/image" Target="../media/image3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9.wmf"/><Relationship Id="rId7" Type="http://schemas.openxmlformats.org/officeDocument/2006/relationships/image" Target="../media/image42.gif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wmf"/><Relationship Id="rId11" Type="http://schemas.openxmlformats.org/officeDocument/2006/relationships/image" Target="../media/image46.png"/><Relationship Id="rId5" Type="http://schemas.openxmlformats.org/officeDocument/2006/relationships/image" Target="../media/image2.wmf"/><Relationship Id="rId10" Type="http://schemas.openxmlformats.org/officeDocument/2006/relationships/image" Target="../media/image45.png"/><Relationship Id="rId4" Type="http://schemas.openxmlformats.org/officeDocument/2006/relationships/image" Target="../media/image40.wmf"/><Relationship Id="rId9" Type="http://schemas.openxmlformats.org/officeDocument/2006/relationships/image" Target="../media/image4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9.wmf"/><Relationship Id="rId7" Type="http://schemas.openxmlformats.org/officeDocument/2006/relationships/image" Target="../media/image42.gif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wmf"/><Relationship Id="rId11" Type="http://schemas.openxmlformats.org/officeDocument/2006/relationships/image" Target="../media/image46.png"/><Relationship Id="rId5" Type="http://schemas.openxmlformats.org/officeDocument/2006/relationships/image" Target="../media/image2.wmf"/><Relationship Id="rId10" Type="http://schemas.openxmlformats.org/officeDocument/2006/relationships/image" Target="../media/image45.png"/><Relationship Id="rId4" Type="http://schemas.openxmlformats.org/officeDocument/2006/relationships/image" Target="../media/image40.wmf"/><Relationship Id="rId9" Type="http://schemas.openxmlformats.org/officeDocument/2006/relationships/image" Target="../media/image44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Rozumová výchova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VY_32_INOVACE_14_předměty osobní hygieny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Elena </a:t>
            </a:r>
            <a:r>
              <a:rPr lang="cs-CZ" dirty="0" err="1">
                <a:solidFill>
                  <a:prstClr val="black"/>
                </a:solidFill>
              </a:rPr>
              <a:t>Guryčová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451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slouží k seznámení žáků s předměty osobní hygieny a s důležitostí hygienických návyků, které slouží k ochraně zdraví a prevenci nemocí.</a:t>
            </a: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pPr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Je určena pro žáky ZŠ speciální. </a:t>
            </a:r>
          </a:p>
          <a:p>
            <a:pPr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Období vytvoření vzdělávacího materiálu – </a:t>
            </a:r>
            <a:r>
              <a:rPr lang="cs-CZ" sz="24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červen </a:t>
            </a: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2012.</a:t>
            </a: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6332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7"/>
            <a:ext cx="8229600" cy="1656184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b="1" dirty="0" smtClean="0"/>
              <a:t>Osobní hygiena je velmi důležitá pro naše </a:t>
            </a:r>
          </a:p>
          <a:p>
            <a:pPr marL="0" indent="0" algn="just">
              <a:buNone/>
            </a:pPr>
            <a:r>
              <a:rPr lang="cs-CZ" b="1" dirty="0" smtClean="0"/>
              <a:t>zdraví, každý musí chodit čistě umytý </a:t>
            </a:r>
            <a:endParaRPr lang="cs-CZ" b="1" dirty="0"/>
          </a:p>
          <a:p>
            <a:pPr marL="0" indent="0" algn="just">
              <a:buNone/>
            </a:pPr>
            <a:r>
              <a:rPr lang="cs-CZ" b="1" dirty="0" smtClean="0"/>
              <a:t>a upravený, nejen do školy, ale i doma.</a:t>
            </a:r>
            <a:endParaRPr lang="cs-CZ" b="1" dirty="0"/>
          </a:p>
        </p:txBody>
      </p:sp>
      <p:pic>
        <p:nvPicPr>
          <p:cNvPr id="1026" name="Picture 2" descr="C:\Users\Elizabeth\AppData\Local\Microsoft\Windows\Temporary Internet Files\Content.IE5\IX6DX6ZC\MC90044055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492896"/>
            <a:ext cx="3240360" cy="3674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187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1064" y="62068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Každé ráno když vstaneme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s</a:t>
            </a:r>
            <a:r>
              <a:rPr lang="cs-CZ" b="1" dirty="0" smtClean="0"/>
              <a:t>i umyjeme obličej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v</a:t>
            </a:r>
            <a:r>
              <a:rPr lang="cs-CZ" b="1" dirty="0" smtClean="0"/>
              <a:t>yčistíme si zuby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a</a:t>
            </a:r>
            <a:r>
              <a:rPr lang="cs-CZ" b="1" dirty="0" smtClean="0"/>
              <a:t> učešeme se                                     .</a:t>
            </a:r>
            <a:endParaRPr lang="cs-CZ" b="1" dirty="0"/>
          </a:p>
        </p:txBody>
      </p:sp>
      <p:pic>
        <p:nvPicPr>
          <p:cNvPr id="2050" name="Picture 2" descr="C:\Users\Elizabeth\AppData\Local\Microsoft\Windows\Temporary Internet Files\Content.IE5\0BK7S110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84696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lizabeth\AppData\Local\Microsoft\Windows\Temporary Internet Files\Content.IE5\M05N8FOM\MC9002909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844824"/>
            <a:ext cx="1603972" cy="117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lizabeth\AppData\Local\Microsoft\Windows\Temporary Internet Files\Content.IE5\11CPGF1X\MC9004418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13660">
            <a:off x="3822895" y="3092102"/>
            <a:ext cx="1623923" cy="1623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Elizabeth\AppData\Local\Microsoft\Windows\Temporary Internet Files\Content.IE5\0BK7S110\MC9002909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626">
            <a:off x="3164649" y="5115422"/>
            <a:ext cx="2562430" cy="1106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2746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9"/>
            <a:ext cx="8229600" cy="648072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Čistí a upravení můžeme jít do školy.</a:t>
            </a:r>
            <a:endParaRPr lang="cs-CZ" b="1" dirty="0"/>
          </a:p>
        </p:txBody>
      </p:sp>
      <p:pic>
        <p:nvPicPr>
          <p:cNvPr id="3076" name="Picture 4" descr="C:\Users\Elizabeth\AppData\Local\Microsoft\Windows\Temporary Internet Files\Content.IE5\11CPGF1X\MP9004329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1928" y="2060848"/>
            <a:ext cx="2712712" cy="4063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418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91264" cy="612068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/>
              <a:t>Ve škole o přestávce chodíme na WC, potom si nesmíme zapomenout umýt ruce mýdlem.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b="1" dirty="0" smtClean="0"/>
              <a:t>To děláme po každé návštěvě WC.</a:t>
            </a:r>
            <a:endParaRPr lang="cs-CZ" b="1" dirty="0"/>
          </a:p>
        </p:txBody>
      </p:sp>
      <p:pic>
        <p:nvPicPr>
          <p:cNvPr id="4099" name="Picture 3" descr="C:\Users\Elizabeth\AppData\Local\Microsoft\Windows\Temporary Internet Files\Content.IE5\11CPGF1X\MP9004243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556792"/>
            <a:ext cx="4032448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6529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3"/>
            <a:ext cx="8229600" cy="158417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/>
              <a:t>Když je svačinová přestávka, před jídlem </a:t>
            </a:r>
          </a:p>
          <a:p>
            <a:pPr marL="0" indent="0" algn="ctr">
              <a:buNone/>
            </a:pPr>
            <a:r>
              <a:rPr lang="cs-CZ" b="1" dirty="0" smtClean="0"/>
              <a:t>a po jídle si umyjeme ruce mýdlem. </a:t>
            </a:r>
          </a:p>
        </p:txBody>
      </p:sp>
      <p:pic>
        <p:nvPicPr>
          <p:cNvPr id="5122" name="Picture 2" descr="C:\Users\Elizabeth\AppData\Local\Microsoft\Windows\Temporary Internet Files\Content.IE5\M05N8FOM\MC9003791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3941" y="1844824"/>
            <a:ext cx="3960440" cy="3579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5589239"/>
            <a:ext cx="823687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Ruce si umýváme mýdlem před každým jídlem. 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56098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7"/>
            <a:ext cx="8229600" cy="1368152"/>
          </a:xfrm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Také si umýváme ruce, když se vracíme z venku.</a:t>
            </a:r>
            <a:endParaRPr lang="cs-CZ" b="1" dirty="0"/>
          </a:p>
        </p:txBody>
      </p:sp>
      <p:pic>
        <p:nvPicPr>
          <p:cNvPr id="6146" name="Picture 2" descr="C:\Users\Elizabeth\AppData\Local\Microsoft\Windows\Temporary Internet Files\Content.IE5\0BK7S110\MP90042802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44824"/>
            <a:ext cx="6084168" cy="4030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7601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1584175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b="1" dirty="0" smtClean="0"/>
              <a:t>Když máme rýmu, nosíme s sebou kapesník. </a:t>
            </a:r>
            <a:r>
              <a:rPr lang="cs-CZ" b="1" dirty="0"/>
              <a:t>P</a:t>
            </a:r>
            <a:r>
              <a:rPr lang="cs-CZ" b="1" dirty="0" smtClean="0"/>
              <a:t>ravidelně smrkáme a nezapomínáme si umýt ruce.</a:t>
            </a:r>
            <a:endParaRPr lang="cs-CZ" b="1" dirty="0"/>
          </a:p>
        </p:txBody>
      </p:sp>
      <p:pic>
        <p:nvPicPr>
          <p:cNvPr id="7170" name="Picture 2" descr="C:\Users\Elizabeth\AppData\Local\Microsoft\Windows\Temporary Internet Files\Content.IE5\IX6DX6ZC\MC9003609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204864"/>
            <a:ext cx="3528392" cy="3997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5210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8600"/>
            <a:ext cx="8496944" cy="644076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dirty="0" smtClean="0"/>
              <a:t>Kdy si umýváme ruce mýdlem ?</a:t>
            </a:r>
          </a:p>
          <a:p>
            <a:pPr marL="0" indent="0" algn="ctr">
              <a:buNone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500" b="1" dirty="0" smtClean="0"/>
              <a:t>Po záchodě    </a:t>
            </a:r>
          </a:p>
          <a:p>
            <a:pPr marL="0" indent="0">
              <a:buNone/>
            </a:pPr>
            <a:r>
              <a:rPr lang="cs-CZ" sz="3500" b="1" dirty="0" smtClean="0"/>
              <a:t>			     </a:t>
            </a:r>
            <a:br>
              <a:rPr lang="cs-CZ" sz="3500" b="1" dirty="0" smtClean="0"/>
            </a:br>
            <a:r>
              <a:rPr lang="cs-CZ" sz="3500" b="1" dirty="0" smtClean="0"/>
              <a:t>			     Po hře venku  </a:t>
            </a:r>
          </a:p>
          <a:p>
            <a:pPr marL="0" indent="0">
              <a:buNone/>
            </a:pPr>
            <a:r>
              <a:rPr lang="cs-CZ" sz="3500" b="1" dirty="0"/>
              <a:t>	</a:t>
            </a:r>
            <a:r>
              <a:rPr lang="cs-CZ" sz="3500" b="1" dirty="0" smtClean="0"/>
              <a:t>		     </a:t>
            </a:r>
            <a:br>
              <a:rPr lang="cs-CZ" sz="3500" b="1" dirty="0" smtClean="0"/>
            </a:br>
            <a:r>
              <a:rPr lang="cs-CZ" sz="3500" b="1" dirty="0" smtClean="0"/>
              <a:t>			     Po přípravě jídla</a:t>
            </a:r>
          </a:p>
          <a:p>
            <a:pPr marL="0" indent="0">
              <a:buNone/>
            </a:pPr>
            <a:r>
              <a:rPr lang="cs-CZ" sz="3500" b="1" dirty="0" smtClean="0"/>
              <a:t>			     </a:t>
            </a:r>
            <a:br>
              <a:rPr lang="cs-CZ" sz="3500" b="1" dirty="0" smtClean="0"/>
            </a:br>
            <a:r>
              <a:rPr lang="cs-CZ" sz="3500" b="1" dirty="0" smtClean="0"/>
              <a:t>			     Po smrkání</a:t>
            </a:r>
          </a:p>
          <a:p>
            <a:pPr marL="0" indent="0">
              <a:buNone/>
            </a:pPr>
            <a:r>
              <a:rPr lang="cs-CZ" sz="3500" b="1" dirty="0"/>
              <a:t>	</a:t>
            </a:r>
            <a:r>
              <a:rPr lang="cs-CZ" sz="3500" b="1" dirty="0" smtClean="0"/>
              <a:t>		     </a:t>
            </a:r>
            <a:br>
              <a:rPr lang="cs-CZ" sz="3500" b="1" dirty="0" smtClean="0"/>
            </a:br>
            <a:r>
              <a:rPr lang="cs-CZ" sz="3500" b="1" dirty="0" smtClean="0"/>
              <a:t>			     Po čtení knihy</a:t>
            </a:r>
          </a:p>
          <a:p>
            <a:pPr marL="0" indent="0">
              <a:buNone/>
            </a:pPr>
            <a:r>
              <a:rPr lang="cs-CZ" sz="3500" b="1" dirty="0"/>
              <a:t>	</a:t>
            </a:r>
            <a:r>
              <a:rPr lang="cs-CZ" sz="3500" b="1" dirty="0" smtClean="0"/>
              <a:t>		     </a:t>
            </a:r>
          </a:p>
          <a:p>
            <a:pPr marL="0" indent="0">
              <a:buNone/>
            </a:pPr>
            <a:r>
              <a:rPr lang="cs-CZ" sz="3500" b="1" dirty="0"/>
              <a:t>	</a:t>
            </a:r>
            <a:r>
              <a:rPr lang="cs-CZ" sz="3500" b="1" dirty="0" smtClean="0"/>
              <a:t>		     Po sledování TV</a:t>
            </a:r>
          </a:p>
          <a:p>
            <a:pPr marL="0" indent="0">
              <a:buNone/>
            </a:pPr>
            <a:r>
              <a:rPr lang="cs-CZ" sz="3500" b="1" dirty="0" smtClean="0"/>
              <a:t>				</a:t>
            </a:r>
            <a:endParaRPr lang="cs-CZ" sz="3500" b="1" dirty="0"/>
          </a:p>
        </p:txBody>
      </p:sp>
      <p:pic>
        <p:nvPicPr>
          <p:cNvPr id="8195" name="Picture 3" descr="C:\Users\Elizabeth\AppData\Local\Microsoft\Windows\Temporary Internet Files\Content.IE5\0BK7S110\MC9002909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983" y="4416088"/>
            <a:ext cx="2170138" cy="158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Elizabeth\AppData\Local\Microsoft\Windows\Temporary Internet Files\Content.IE5\IX6DX6ZC\MC9003488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08" y="712676"/>
            <a:ext cx="1296144" cy="229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Elizabeth\AppData\Local\Microsoft\Windows\Temporary Internet Files\Content.IE5\0BK7S110\MC9004331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648" y="1690410"/>
            <a:ext cx="817364" cy="817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Elizabeth\AppData\Local\Microsoft\Windows\Temporary Internet Files\Content.IE5\11CPGF1X\MC9004331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300" y="4385083"/>
            <a:ext cx="824136" cy="8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235" y="782426"/>
            <a:ext cx="864096" cy="858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0222" y="2665542"/>
            <a:ext cx="825581" cy="820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1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861" y="3440111"/>
            <a:ext cx="817563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2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1424" y="5301208"/>
            <a:ext cx="822325" cy="82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2576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8600"/>
            <a:ext cx="8496944" cy="644076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dirty="0" smtClean="0"/>
              <a:t>Kdy si umýváme ruce mýdlem ?    řešení</a:t>
            </a:r>
          </a:p>
          <a:p>
            <a:pPr marL="0" indent="0" algn="ctr">
              <a:buNone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500" b="1" dirty="0" smtClean="0"/>
              <a:t>Po záchodě    </a:t>
            </a:r>
          </a:p>
          <a:p>
            <a:pPr marL="0" indent="0">
              <a:buNone/>
            </a:pPr>
            <a:r>
              <a:rPr lang="cs-CZ" sz="3500" b="1" dirty="0" smtClean="0"/>
              <a:t>			     </a:t>
            </a:r>
            <a:br>
              <a:rPr lang="cs-CZ" sz="3500" b="1" dirty="0" smtClean="0"/>
            </a:br>
            <a:r>
              <a:rPr lang="cs-CZ" sz="3500" b="1" dirty="0" smtClean="0"/>
              <a:t>			     Po hře venku  </a:t>
            </a:r>
          </a:p>
          <a:p>
            <a:pPr marL="0" indent="0">
              <a:buNone/>
            </a:pPr>
            <a:r>
              <a:rPr lang="cs-CZ" sz="3500" b="1" dirty="0"/>
              <a:t>	</a:t>
            </a:r>
            <a:r>
              <a:rPr lang="cs-CZ" sz="3500" b="1" dirty="0" smtClean="0"/>
              <a:t>		     </a:t>
            </a:r>
            <a:br>
              <a:rPr lang="cs-CZ" sz="3500" b="1" dirty="0" smtClean="0"/>
            </a:br>
            <a:r>
              <a:rPr lang="cs-CZ" sz="3500" b="1" dirty="0" smtClean="0"/>
              <a:t>			     Po přípravě jídla</a:t>
            </a:r>
          </a:p>
          <a:p>
            <a:pPr marL="0" indent="0">
              <a:buNone/>
            </a:pPr>
            <a:r>
              <a:rPr lang="cs-CZ" sz="3500" b="1" dirty="0" smtClean="0"/>
              <a:t>			     </a:t>
            </a:r>
            <a:br>
              <a:rPr lang="cs-CZ" sz="3500" b="1" dirty="0" smtClean="0"/>
            </a:br>
            <a:r>
              <a:rPr lang="cs-CZ" sz="3500" b="1" dirty="0" smtClean="0"/>
              <a:t>			     Po smrkání</a:t>
            </a:r>
          </a:p>
          <a:p>
            <a:pPr marL="0" indent="0">
              <a:buNone/>
            </a:pPr>
            <a:r>
              <a:rPr lang="cs-CZ" sz="3500" b="1" dirty="0"/>
              <a:t>	</a:t>
            </a:r>
            <a:r>
              <a:rPr lang="cs-CZ" sz="3500" b="1" dirty="0" smtClean="0"/>
              <a:t>		     </a:t>
            </a:r>
            <a:br>
              <a:rPr lang="cs-CZ" sz="3500" b="1" dirty="0" smtClean="0"/>
            </a:br>
            <a:r>
              <a:rPr lang="cs-CZ" sz="3500" b="1" dirty="0" smtClean="0"/>
              <a:t>			     Po čtení knihy</a:t>
            </a:r>
          </a:p>
          <a:p>
            <a:pPr marL="0" indent="0">
              <a:buNone/>
            </a:pPr>
            <a:r>
              <a:rPr lang="cs-CZ" sz="3500" b="1" dirty="0"/>
              <a:t>	</a:t>
            </a:r>
            <a:r>
              <a:rPr lang="cs-CZ" sz="3500" b="1" dirty="0" smtClean="0"/>
              <a:t>		     </a:t>
            </a:r>
          </a:p>
          <a:p>
            <a:pPr marL="0" indent="0">
              <a:buNone/>
            </a:pPr>
            <a:r>
              <a:rPr lang="cs-CZ" sz="3500" b="1" dirty="0"/>
              <a:t>	</a:t>
            </a:r>
            <a:r>
              <a:rPr lang="cs-CZ" sz="3500" b="1" dirty="0" smtClean="0"/>
              <a:t>		     Po sledování TV</a:t>
            </a:r>
          </a:p>
          <a:p>
            <a:pPr marL="0" indent="0">
              <a:buNone/>
            </a:pPr>
            <a:r>
              <a:rPr lang="cs-CZ" sz="3500" b="1" dirty="0" smtClean="0"/>
              <a:t>				</a:t>
            </a:r>
            <a:endParaRPr lang="cs-CZ" sz="3500" b="1" dirty="0"/>
          </a:p>
        </p:txBody>
      </p:sp>
      <p:pic>
        <p:nvPicPr>
          <p:cNvPr id="8195" name="Picture 3" descr="C:\Users\Elizabeth\AppData\Local\Microsoft\Windows\Temporary Internet Files\Content.IE5\0BK7S110\MC9002909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983" y="4416088"/>
            <a:ext cx="2170138" cy="158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Elizabeth\AppData\Local\Microsoft\Windows\Temporary Internet Files\Content.IE5\IX6DX6ZC\MC9003488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08" y="712676"/>
            <a:ext cx="1296144" cy="229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Elizabeth\AppData\Local\Microsoft\Windows\Temporary Internet Files\Content.IE5\0BK7S110\MC9004331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648" y="1690410"/>
            <a:ext cx="817364" cy="817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Elizabeth\AppData\Local\Microsoft\Windows\Temporary Internet Files\Content.IE5\11CPGF1X\MC9004331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300" y="4385083"/>
            <a:ext cx="824136" cy="8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235" y="782426"/>
            <a:ext cx="864096" cy="858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0222" y="2665542"/>
            <a:ext cx="825581" cy="820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1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861" y="3440111"/>
            <a:ext cx="817563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2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1424" y="5301208"/>
            <a:ext cx="822325" cy="82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3778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7"/>
            <a:ext cx="8229600" cy="11521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/>
              <a:t>Když se blíží večer, čeká na nás koupelna, kde se buď osprchujeme nebo si dáme koupel.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Při sprchování si rozetřeme sprchový gel </a:t>
            </a:r>
          </a:p>
          <a:p>
            <a:pPr marL="0" indent="0">
              <a:buNone/>
            </a:pPr>
            <a:r>
              <a:rPr lang="cs-CZ" b="1" dirty="0" smtClean="0"/>
              <a:t>po celém těle rukou nebo použijeme houbu. </a:t>
            </a:r>
            <a:endParaRPr lang="cs-CZ" b="1" dirty="0"/>
          </a:p>
        </p:txBody>
      </p:sp>
      <p:pic>
        <p:nvPicPr>
          <p:cNvPr id="9222" name="Picture 6" descr="C:\Users\Elizabeth\AppData\Local\Microsoft\Windows\Temporary Internet Files\Content.IE5\M05N8FOM\MC9004041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7910" y="4941168"/>
            <a:ext cx="1570442" cy="1591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583134"/>
            <a:ext cx="1090859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5" name="Picture 9" descr="C:\Users\Elizabeth\AppData\Local\Microsoft\Windows\Temporary Internet Files\Content.IE5\M05N8FOM\MM90036530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27832"/>
            <a:ext cx="2026518" cy="2026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087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6406" y="332656"/>
            <a:ext cx="8229600" cy="5976664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b="1" dirty="0" smtClean="0"/>
              <a:t>Když se umýváme ve vaně, můžeme si do koupele nalít voňavou pěnu, vzít si gumovou hračku a trochu si pohrát ve vodě.</a:t>
            </a:r>
            <a:endParaRPr lang="cs-CZ" b="1" dirty="0"/>
          </a:p>
        </p:txBody>
      </p:sp>
      <p:pic>
        <p:nvPicPr>
          <p:cNvPr id="10245" name="Picture 5" descr="C:\Users\Elizabeth\AppData\Local\Microsoft\Windows\Temporary Internet Files\Content.IE5\IX6DX6ZC\MC9003888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564904"/>
            <a:ext cx="3157586" cy="3578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6400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Když jsme čistí a voňaví, utřeme se osuškou.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Po koupeli je vhodné ostříhat si nehty na rukou i nohou.</a:t>
            </a:r>
            <a:endParaRPr lang="cs-CZ" b="1" dirty="0"/>
          </a:p>
        </p:txBody>
      </p:sp>
      <p:pic>
        <p:nvPicPr>
          <p:cNvPr id="11266" name="Picture 2" descr="C:\Users\Elizabeth\AppData\Local\Microsoft\Windows\Temporary Internet Files\Content.IE5\0BK7S110\MC900352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12776"/>
            <a:ext cx="1728192" cy="247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Elizabeth\AppData\Local\Microsoft\Windows\Temporary Internet Files\Content.IE5\IX6DX6ZC\MC9002505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2748" y="4634788"/>
            <a:ext cx="2450471" cy="2106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2886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Co patří k předmětům osobní hygieny: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</p:txBody>
      </p:sp>
      <p:pic>
        <p:nvPicPr>
          <p:cNvPr id="12291" name="Picture 3" descr="C:\Users\Elizabeth\AppData\Local\Microsoft\Windows\Temporary Internet Files\Content.IE5\IX6DX6ZC\MC900325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13213"/>
            <a:ext cx="1728192" cy="2187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Users\Elizabeth\AppData\Local\Microsoft\Windows\Temporary Internet Files\Content.IE5\M05N8FOM\MC9004126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738" y="4298392"/>
            <a:ext cx="2477052" cy="1380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Elizabeth\AppData\Local\Microsoft\Windows\Temporary Internet Files\Content.IE5\IX6DX6ZC\MC9003557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5725" y="1419028"/>
            <a:ext cx="1098438" cy="193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Elizabeth\AppData\Local\Microsoft\Windows\Temporary Internet Files\Content.IE5\IX6DX6ZC\MC900215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7728">
            <a:off x="5088523" y="4135265"/>
            <a:ext cx="1389370" cy="1952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5387" y="1855325"/>
            <a:ext cx="1088106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437112"/>
            <a:ext cx="1103313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8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5287" y="4298392"/>
            <a:ext cx="1090613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9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841489"/>
            <a:ext cx="1131242" cy="1131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5905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Elizabeth\AppData\Local\Microsoft\Windows\Temporary Internet Files\Content.IE5\M05N8FOM\MC900441808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:\Users\Elizabeth\AppData\Local\Microsoft\Windows\Temporary Internet Files\Content.IE5\M05N8FOM\MC9004125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8880"/>
            <a:ext cx="864096" cy="1878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9" name="Picture 7" descr="C:\Users\Elizabeth\AppData\Local\Microsoft\Windows\Temporary Internet Files\Content.IE5\0BK7S110\MC9002507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43214"/>
            <a:ext cx="1535822" cy="2018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C:\Users\Elizabeth\AppData\Local\Microsoft\Windows\Temporary Internet Files\Content.IE5\11CPGF1X\MC9004136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620688"/>
            <a:ext cx="1796613" cy="138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1" name="Picture 9" descr="C:\Users\Elizabeth\AppData\Local\Microsoft\Windows\Temporary Internet Files\Content.IE5\0BK7S110\MC9003488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2707238"/>
            <a:ext cx="1830629" cy="1313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2" name="Picture 10" descr="C:\Users\Elizabeth\AppData\Local\Microsoft\Windows\Temporary Internet Files\Content.IE5\0BK7S110\MC9003513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533" y="4797152"/>
            <a:ext cx="2055922" cy="1130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3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945101"/>
            <a:ext cx="1090613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4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821309"/>
            <a:ext cx="1090613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5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013176"/>
            <a:ext cx="1090613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6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030192"/>
            <a:ext cx="1090613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7" name="Picture 1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9772" y="2707238"/>
            <a:ext cx="1090613" cy="1090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8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651" y="783502"/>
            <a:ext cx="1059234" cy="1059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8693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3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3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3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3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Co patří k předmětům osobní hygieny: řešení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</p:txBody>
      </p:sp>
      <p:pic>
        <p:nvPicPr>
          <p:cNvPr id="12291" name="Picture 3" descr="C:\Users\Elizabeth\AppData\Local\Microsoft\Windows\Temporary Internet Files\Content.IE5\IX6DX6ZC\MC900325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13213"/>
            <a:ext cx="1728192" cy="2187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Users\Elizabeth\AppData\Local\Microsoft\Windows\Temporary Internet Files\Content.IE5\M05N8FOM\MC9004126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738" y="4298392"/>
            <a:ext cx="2477052" cy="1380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Elizabeth\AppData\Local\Microsoft\Windows\Temporary Internet Files\Content.IE5\IX6DX6ZC\MC9003557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5725" y="1419028"/>
            <a:ext cx="1098438" cy="193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Elizabeth\AppData\Local\Microsoft\Windows\Temporary Internet Files\Content.IE5\IX6DX6ZC\MC900215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7728">
            <a:off x="5088523" y="4135265"/>
            <a:ext cx="1389370" cy="1952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5387" y="1855325"/>
            <a:ext cx="1088106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437112"/>
            <a:ext cx="1103313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8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5287" y="4298392"/>
            <a:ext cx="1090613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9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841489"/>
            <a:ext cx="1131242" cy="1131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3558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Elizabeth\AppData\Local\Microsoft\Windows\Temporary Internet Files\Content.IE5\M05N8FOM\MC900441808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:\Users\Elizabeth\AppData\Local\Microsoft\Windows\Temporary Internet Files\Content.IE5\M05N8FOM\MC9004125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8880"/>
            <a:ext cx="864096" cy="1878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9" name="Picture 7" descr="C:\Users\Elizabeth\AppData\Local\Microsoft\Windows\Temporary Internet Files\Content.IE5\0BK7S110\MC9002507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43214"/>
            <a:ext cx="1535822" cy="2018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C:\Users\Elizabeth\AppData\Local\Microsoft\Windows\Temporary Internet Files\Content.IE5\11CPGF1X\MC9004136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620688"/>
            <a:ext cx="1796613" cy="138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1" name="Picture 9" descr="C:\Users\Elizabeth\AppData\Local\Microsoft\Windows\Temporary Internet Files\Content.IE5\0BK7S110\MC9003488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2707238"/>
            <a:ext cx="1830629" cy="1313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2" name="Picture 10" descr="C:\Users\Elizabeth\AppData\Local\Microsoft\Windows\Temporary Internet Files\Content.IE5\0BK7S110\MC9003513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533" y="4797152"/>
            <a:ext cx="2055922" cy="1130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3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945101"/>
            <a:ext cx="1090613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4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821309"/>
            <a:ext cx="1090613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5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5" y="5013176"/>
            <a:ext cx="1090613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6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4" y="5030192"/>
            <a:ext cx="1090613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7" name="Picture 1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2679493"/>
            <a:ext cx="1090613" cy="1090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8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783502"/>
            <a:ext cx="1059234" cy="1059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082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 jaké denní době patří tato činnost?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Ráno 					Večer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4338" name="Picture 2" descr="C:\Users\Elizabeth\AppData\Local\Microsoft\Windows\Temporary Internet Files\Content.IE5\IX6DX6ZC\MC9002321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131093"/>
            <a:ext cx="1440160" cy="1436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C:\Users\Elizabeth\AppData\Local\Microsoft\Windows\Temporary Internet Files\Content.IE5\11CPGF1X\MC9002217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298566"/>
            <a:ext cx="1591651" cy="1383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5" descr="C:\Users\Elizabeth\AppData\Local\Microsoft\Windows\Temporary Internet Files\Content.IE5\0BK7S110\MC9003511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92334"/>
            <a:ext cx="879775" cy="1895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C:\Users\Elizabeth\AppData\Local\Microsoft\Windows\Temporary Internet Files\Content.IE5\IX6DX6ZC\MC900440556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30218"/>
            <a:ext cx="1545918" cy="1752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3" name="Picture 7" descr="C:\Users\Elizabeth\AppData\Local\Microsoft\Windows\Temporary Internet Files\Content.IE5\M05N8FOM\MC9003975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922962"/>
            <a:ext cx="1522476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4" name="Picture 8" descr="C:\Users\Elizabeth\AppData\Local\Microsoft\Windows\Temporary Internet Files\Content.IE5\11CPGF1X\MM900356630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430" y="4909796"/>
            <a:ext cx="2076835" cy="1513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5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10048"/>
            <a:ext cx="722312" cy="71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6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8911" y="3031850"/>
            <a:ext cx="795337" cy="69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7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4444382"/>
            <a:ext cx="725487" cy="712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8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287745"/>
            <a:ext cx="792163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9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05" y="3376337"/>
            <a:ext cx="792163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50" name="Picture 1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8915" y="5319110"/>
            <a:ext cx="792163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1563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3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3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3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3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 jaké denní době patří tato činnost? 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Ráno 					Večer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4338" name="Picture 2" descr="C:\Users\Elizabeth\AppData\Local\Microsoft\Windows\Temporary Internet Files\Content.IE5\IX6DX6ZC\MC9002321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131093"/>
            <a:ext cx="1440160" cy="1436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C:\Users\Elizabeth\AppData\Local\Microsoft\Windows\Temporary Internet Files\Content.IE5\11CPGF1X\MC9002217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298566"/>
            <a:ext cx="1591651" cy="1383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5" descr="C:\Users\Elizabeth\AppData\Local\Microsoft\Windows\Temporary Internet Files\Content.IE5\0BK7S110\MC9003511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92334"/>
            <a:ext cx="879775" cy="1895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C:\Users\Elizabeth\AppData\Local\Microsoft\Windows\Temporary Internet Files\Content.IE5\IX6DX6ZC\MC900440556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30218"/>
            <a:ext cx="1545918" cy="1752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3" name="Picture 7" descr="C:\Users\Elizabeth\AppData\Local\Microsoft\Windows\Temporary Internet Files\Content.IE5\M05N8FOM\MC9003975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922962"/>
            <a:ext cx="1522476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4" name="Picture 8" descr="C:\Users\Elizabeth\AppData\Local\Microsoft\Windows\Temporary Internet Files\Content.IE5\11CPGF1X\MM900356630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430" y="4909796"/>
            <a:ext cx="2076835" cy="1513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5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10048"/>
            <a:ext cx="722312" cy="71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6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8911" y="3031850"/>
            <a:ext cx="795337" cy="69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7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4444382"/>
            <a:ext cx="725487" cy="712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8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287745"/>
            <a:ext cx="792163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9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05" y="3376337"/>
            <a:ext cx="792163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50" name="Picture 1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8915" y="5319110"/>
            <a:ext cx="792163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4209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>
                <a:solidFill>
                  <a:prstClr val="black"/>
                </a:solidFill>
              </a:rPr>
              <a:t>Obrázky dostupné z Klipart sady Microsoft Office.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3874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320</Words>
  <Application>Microsoft Office PowerPoint</Application>
  <PresentationFormat>Předvádění na obrazovce (4:3)</PresentationFormat>
  <Paragraphs>84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Motiv systému Office</vt:lpstr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 jaké denní době patří tato činnost?</vt:lpstr>
      <vt:lpstr>K jaké denní době patří tato činnost? 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Elizabeth</dc:creator>
  <cp:lastModifiedBy>SEF</cp:lastModifiedBy>
  <cp:revision>12</cp:revision>
  <dcterms:created xsi:type="dcterms:W3CDTF">2012-06-10T19:28:54Z</dcterms:created>
  <dcterms:modified xsi:type="dcterms:W3CDTF">2012-10-12T08:25:56Z</dcterms:modified>
</cp:coreProperties>
</file>