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63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51" autoAdjust="0"/>
    <p:restoredTop sz="94660"/>
  </p:normalViewPr>
  <p:slideViewPr>
    <p:cSldViewPr>
      <p:cViewPr varScale="1">
        <p:scale>
          <a:sx n="105" d="100"/>
          <a:sy n="105" d="100"/>
        </p:scale>
        <p:origin x="-1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860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453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101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58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198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185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482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426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394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327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330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7.pn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wmf"/><Relationship Id="rId4" Type="http://schemas.openxmlformats.org/officeDocument/2006/relationships/image" Target="../media/image50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wmf"/><Relationship Id="rId4" Type="http://schemas.openxmlformats.org/officeDocument/2006/relationships/image" Target="../media/image52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wmf"/><Relationship Id="rId4" Type="http://schemas.openxmlformats.org/officeDocument/2006/relationships/image" Target="../media/image50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wmf"/><Relationship Id="rId4" Type="http://schemas.openxmlformats.org/officeDocument/2006/relationships/image" Target="../media/image52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w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8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wmf"/><Relationship Id="rId5" Type="http://schemas.openxmlformats.org/officeDocument/2006/relationships/image" Target="../media/image67.wmf"/><Relationship Id="rId4" Type="http://schemas.openxmlformats.org/officeDocument/2006/relationships/image" Target="../media/image66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8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wmf"/><Relationship Id="rId5" Type="http://schemas.openxmlformats.org/officeDocument/2006/relationships/image" Target="../media/image67.wmf"/><Relationship Id="rId4" Type="http://schemas.openxmlformats.org/officeDocument/2006/relationships/image" Target="../media/image66.w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File:H%C3%A4ststall_Elfviks_g%C3%A5rd_dec_2008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1916832"/>
            <a:ext cx="6400800" cy="3120752"/>
          </a:xfrm>
        </p:spPr>
        <p:txBody>
          <a:bodyPr>
            <a:normAutofit/>
          </a:bodyPr>
          <a:lstStyle/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dirty="0" smtClean="0"/>
              <a:t>Rozumová výchova </a:t>
            </a:r>
          </a:p>
          <a:p>
            <a:r>
              <a:rPr lang="cs-CZ" sz="2400" dirty="0" smtClean="0"/>
              <a:t>Č. </a:t>
            </a:r>
            <a:r>
              <a:rPr lang="cs-CZ" sz="2400" dirty="0" err="1" smtClean="0"/>
              <a:t>DUMu</a:t>
            </a:r>
            <a:r>
              <a:rPr lang="cs-CZ" sz="2400" dirty="0" smtClean="0"/>
              <a:t>: VY_32_INOVACE_15_domácí zvířata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9806" y="4834460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Jméno autora:	Elena </a:t>
            </a:r>
            <a:r>
              <a:rPr lang="cs-CZ" dirty="0" err="1">
                <a:solidFill>
                  <a:prstClr val="black"/>
                </a:solidFill>
              </a:rPr>
              <a:t>Guryčová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18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Prezentace slouží k seznámení žáků s druhy domácích zvířat</a:t>
            </a:r>
          </a:p>
          <a:p>
            <a:pPr lvl="0" fontAlgn="base">
              <a:spcAft>
                <a:spcPct val="0"/>
              </a:spcAft>
            </a:pPr>
            <a:r>
              <a:rPr lang="cs-CZ" sz="24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Je určena pro žáky ZŠ speciální. </a:t>
            </a:r>
          </a:p>
          <a:p>
            <a:pPr lvl="0" fontAlgn="base">
              <a:spcAft>
                <a:spcPct val="0"/>
              </a:spcAft>
            </a:pPr>
            <a:r>
              <a:rPr lang="cs-CZ" sz="24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Období vytvoření vzdělávacího materiálu – </a:t>
            </a:r>
            <a:r>
              <a:rPr lang="cs-CZ" sz="24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červen </a:t>
            </a:r>
            <a:r>
              <a:rPr lang="cs-CZ" sz="24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2012.</a:t>
            </a:r>
            <a:endParaRPr lang="cs-CZ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064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296144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Domácí zvířata žijí vedle člověka a ten se o ně stará.</a:t>
            </a:r>
            <a:endParaRPr lang="cs-CZ" b="1" dirty="0"/>
          </a:p>
        </p:txBody>
      </p:sp>
      <p:pic>
        <p:nvPicPr>
          <p:cNvPr id="1026" name="Picture 2" descr="C:\Users\Elizabeth\AppData\Local\Microsoft\Windows\Temporary Internet Files\Content.IE5\IX6DX6ZC\MC9004413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99064"/>
            <a:ext cx="2057003" cy="1526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Elizabeth\AppData\Local\Microsoft\Windows\Temporary Internet Files\Content.IE5\0BK7S110\MC9004107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484784"/>
            <a:ext cx="1598896" cy="208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Elizabeth\AppData\Local\Microsoft\Windows\Temporary Internet Files\Content.IE5\IX6DX6ZC\MC90019216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356992"/>
            <a:ext cx="3751776" cy="292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Elizabeth\AppData\Local\Microsoft\Windows\Temporary Internet Files\Content.IE5\IX6DX6ZC\MC900436255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586" y="445396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83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domácí zvířata známe?</a:t>
            </a:r>
            <a:endParaRPr lang="cs-CZ" dirty="0"/>
          </a:p>
        </p:txBody>
      </p:sp>
      <p:pic>
        <p:nvPicPr>
          <p:cNvPr id="2050" name="Picture 2" descr="C:\Users\Elizabeth\AppData\Local\Microsoft\Windows\Temporary Internet Files\Content.IE5\11CPGF1X\MC90003851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11210"/>
            <a:ext cx="1368152" cy="196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Elizabeth\AppData\Local\Microsoft\Windows\Temporary Internet Files\Content.IE5\11CPGF1X\MC9003244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372" y="1484784"/>
            <a:ext cx="2232248" cy="232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Elizabeth\AppData\Local\Microsoft\Windows\Temporary Internet Files\Content.IE5\IX6DX6ZC\MC90040461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780928"/>
            <a:ext cx="1017233" cy="891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Elizabeth\AppData\Local\Microsoft\Windows\Temporary Internet Files\Content.IE5\0BK7S110\MC90010935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373" y="4347278"/>
            <a:ext cx="2272066" cy="1991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Elizabeth\AppData\Local\Microsoft\Windows\Temporary Internet Files\Content.IE5\11CPGF1X\MC90010932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44591"/>
            <a:ext cx="1778544" cy="1597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Elizabeth\AppData\Local\Microsoft\Windows\Temporary Internet Files\Content.IE5\11CPGF1X\MC90023792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683673"/>
            <a:ext cx="1212240" cy="1655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380892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slepice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79912" y="380892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kohout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50253" y="3808922"/>
            <a:ext cx="708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kuře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633924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kachna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347592" y="633924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kačer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58437" y="6141932"/>
            <a:ext cx="1013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kačátko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897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Program Files\Microsoft Office\MEDIA\CAGCAT10\j014962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280467"/>
            <a:ext cx="2533461" cy="180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Elizabeth\AppData\Local\Microsoft\Windows\Temporary Internet Files\Content.IE5\M05N8FOM\MC9003244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10" y="1124743"/>
            <a:ext cx="3348158" cy="1944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Elizabeth\AppData\Local\Microsoft\Windows\Temporary Internet Files\Content.IE5\M05N8FOM\MC9000572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557249"/>
            <a:ext cx="1810512" cy="143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31640" y="328498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býk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96036" y="328498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kráva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21472" y="32782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telátko</a:t>
            </a:r>
            <a:endParaRPr lang="cs-CZ" dirty="0"/>
          </a:p>
        </p:txBody>
      </p:sp>
      <p:pic>
        <p:nvPicPr>
          <p:cNvPr id="3080" name="Picture 8" descr="C:\Users\Elizabeth\AppData\Local\Microsoft\Windows\Temporary Internet Files\Content.IE5\IX6DX6ZC\MC90032445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61048"/>
            <a:ext cx="2321103" cy="2340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Elizabeth\AppData\Local\Microsoft\Windows\Temporary Internet Files\Content.IE5\M05N8FOM\MC9003190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129" y="3942216"/>
            <a:ext cx="2099751" cy="2349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187624" y="629129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kozel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44008" y="629129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koza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308304" y="6293026"/>
            <a:ext cx="1522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kůzle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89" t="63074" r="1792"/>
          <a:stretch/>
        </p:blipFill>
        <p:spPr bwMode="auto">
          <a:xfrm>
            <a:off x="6471439" y="4437112"/>
            <a:ext cx="1900065" cy="1607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21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izabeth\AppData\Local\Microsoft\Windows\Temporary Internet Files\Content.IE5\0BK7S110\MC9002972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959718"/>
            <a:ext cx="2179737" cy="199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Elizabeth\AppData\Local\Microsoft\Windows\Temporary Internet Files\Content.IE5\IX6DX6ZC\MC900409877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408865"/>
            <a:ext cx="1553468" cy="155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Elizabeth\AppData\Local\Microsoft\Windows\Temporary Internet Files\Content.IE5\M05N8FOM\MC9003304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16" y="476672"/>
            <a:ext cx="2796924" cy="245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71600" y="306896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beran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306896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ovce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64288" y="306896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jehně</a:t>
            </a:r>
            <a:endParaRPr lang="cs-CZ" dirty="0"/>
          </a:p>
        </p:txBody>
      </p:sp>
      <p:pic>
        <p:nvPicPr>
          <p:cNvPr id="4104" name="Picture 8" descr="C:\Users\Elizabeth\AppData\Local\Microsoft\Windows\Temporary Internet Files\Content.IE5\IX6DX6ZC\MC90035612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38" y="4005064"/>
            <a:ext cx="2453280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Elizabeth\AppData\Local\Microsoft\Windows\Temporary Internet Files\Content.IE5\M05N8FOM\MC90032647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950" y="4005064"/>
            <a:ext cx="1857146" cy="135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Users\Elizabeth\AppData\Local\Microsoft\Windows\Temporary Internet Files\Content.IE5\0BK7S110\MC9001008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458" y="4334166"/>
            <a:ext cx="1093068" cy="103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971600" y="573325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prase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51920" y="573325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prasnice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88224" y="573325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sele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6930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izabeth\AppData\Local\Microsoft\Windows\Temporary Internet Files\Content.IE5\11CPGF1X\MP90044486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757130"/>
            <a:ext cx="1730888" cy="227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Elizabeth\AppData\Local\Microsoft\Windows\Temporary Internet Files\Content.IE5\IX6DX6ZC\MP90040736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757130"/>
            <a:ext cx="2580790" cy="206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Elizabeth\AppData\Local\Microsoft\Windows\Temporary Internet Files\Content.IE5\M05N8FOM\MP90040071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05434"/>
            <a:ext cx="3222512" cy="2147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99592" y="302797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kocour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44008" y="289641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kočka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164288" y="3087004"/>
            <a:ext cx="1236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koťátko</a:t>
            </a:r>
            <a:endParaRPr lang="cs-CZ" dirty="0"/>
          </a:p>
        </p:txBody>
      </p:sp>
      <p:pic>
        <p:nvPicPr>
          <p:cNvPr id="5132" name="Picture 12" descr="C:\Users\Elizabeth\AppData\Local\Microsoft\Windows\Temporary Internet Files\Content.IE5\0BK7S110\MP90040207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88" y="3365999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C:\Users\Elizabeth\AppData\Local\Microsoft\Windows\Temporary Internet Files\Content.IE5\IX6DX6ZC\MP90042209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727" y="4179369"/>
            <a:ext cx="2516561" cy="1675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C:\Users\Elizabeth\AppData\Local\Microsoft\Windows\Temporary Internet Files\Content.IE5\M05N8FOM\MP90044479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734" y="3865982"/>
            <a:ext cx="1982457" cy="254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732572" y="6407593"/>
            <a:ext cx="1350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pes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88024" y="623731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fena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70960" y="6489627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štěňátko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66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kdo bydlí?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506916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Slepice bydlí v kurníku.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Kráva bydlí v </a:t>
            </a:r>
            <a:r>
              <a:rPr lang="cs-CZ" dirty="0" err="1" smtClean="0"/>
              <a:t>kravíně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7" name="Picture 3" descr="C:\Users\Elizabeth\AppData\Local\Microsoft\Windows\Temporary Internet Files\Content.IE5\M05N8FOM\MC9002315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12776"/>
            <a:ext cx="2761671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Elizabeth\AppData\Local\Microsoft\Windows\Temporary Internet Files\Content.IE5\11CPGF1X\MC9002004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671" y="4226397"/>
            <a:ext cx="3816424" cy="2288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2936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Prase bydlí ve vepříně. </a:t>
            </a:r>
            <a:endParaRPr lang="cs-CZ" dirty="0"/>
          </a:p>
        </p:txBody>
      </p:sp>
      <p:pic>
        <p:nvPicPr>
          <p:cNvPr id="2050" name="Picture 2" descr="C:\Users\Elizabeth\AppData\Local\Microsoft\Windows\Temporary Internet Files\Content.IE5\M05N8FOM\MC9002315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052736"/>
            <a:ext cx="2894292" cy="330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Elizabeth\AppData\Local\Microsoft\Windows\Temporary Internet Files\Content.IE5\11CPGF1X\MC9002168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524832"/>
            <a:ext cx="3661187" cy="356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0631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marL="0" indent="0">
              <a:buNone/>
            </a:pPr>
            <a:r>
              <a:rPr lang="cs-CZ" sz="3600" b="1" dirty="0" smtClean="0"/>
              <a:t>Ovce žijí na salaši.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8" name="Picture 6" descr="C:\Users\Elizabeth\AppData\Local\Microsoft\Windows\Temporary Internet Files\Content.IE5\0BK7S110\MC9002313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80928"/>
            <a:ext cx="403011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Elizabeth\AppData\Local\Microsoft\Windows\Temporary Internet Files\Content.IE5\M05N8FOM\MC9003190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648" y="1206736"/>
            <a:ext cx="4076297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558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476672"/>
            <a:ext cx="8229600" cy="72008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Kůň bydlí ve stáji.</a:t>
            </a:r>
            <a:endParaRPr lang="cs-CZ" dirty="0"/>
          </a:p>
        </p:txBody>
      </p:sp>
      <p:pic>
        <p:nvPicPr>
          <p:cNvPr id="1032" name="Picture 8" descr="File:Häststall Elfviks gård dec 2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96752"/>
            <a:ext cx="6840760" cy="509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77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8681" y="553956"/>
            <a:ext cx="8229600" cy="4929411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Koza bydlí ve chlévě.</a:t>
            </a:r>
            <a:endParaRPr lang="cs-CZ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6"/>
          <a:stretch/>
        </p:blipFill>
        <p:spPr bwMode="auto">
          <a:xfrm>
            <a:off x="1187624" y="1268760"/>
            <a:ext cx="6912768" cy="5192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686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Pes bydlí v boudě.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Kočka bydlí doma v pelíšku.</a:t>
            </a:r>
            <a:endParaRPr lang="cs-CZ" dirty="0"/>
          </a:p>
        </p:txBody>
      </p:sp>
      <p:pic>
        <p:nvPicPr>
          <p:cNvPr id="6148" name="Picture 4" descr="C:\Users\Elizabeth\AppData\Local\Microsoft\Windows\Temporary Internet Files\Content.IE5\11CPGF1X\MC90042838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548680"/>
            <a:ext cx="2959199" cy="2670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Elizabeth\AppData\Local\Microsoft\Windows\Temporary Internet Files\Content.IE5\M05N8FOM\MP90040701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996952"/>
            <a:ext cx="2474181" cy="3709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865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548680"/>
            <a:ext cx="8229600" cy="521744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 každé domácí zvířátko se člověk stará tak, </a:t>
            </a:r>
          </a:p>
          <a:p>
            <a:pPr marL="0" indent="0">
              <a:buNone/>
            </a:pPr>
            <a:r>
              <a:rPr lang="cs-CZ" dirty="0" smtClean="0"/>
              <a:t>že mu nejdřív nachystá bydlení, krmí ho a pečuje </a:t>
            </a:r>
          </a:p>
          <a:p>
            <a:pPr marL="0" indent="0">
              <a:buNone/>
            </a:pPr>
            <a:r>
              <a:rPr lang="cs-CZ" dirty="0" smtClean="0"/>
              <a:t>o něj. </a:t>
            </a:r>
            <a:endParaRPr lang="cs-CZ" dirty="0"/>
          </a:p>
        </p:txBody>
      </p:sp>
      <p:pic>
        <p:nvPicPr>
          <p:cNvPr id="7171" name="Picture 3" descr="C:\Users\Elizabeth\AppData\Local\Microsoft\Windows\Temporary Internet Files\Content.IE5\0BK7S110\MP90043378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916832"/>
            <a:ext cx="6480720" cy="4352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06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8787" y="476672"/>
            <a:ext cx="8229600" cy="5865515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b="1" dirty="0" smtClean="0"/>
              <a:t>Pomoz zvířátkům najít svou dvojici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879935"/>
            <a:ext cx="3022617" cy="2148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27400"/>
            <a:ext cx="4208202" cy="2437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7" y="1514204"/>
            <a:ext cx="1431694" cy="2043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402231"/>
            <a:ext cx="2016224" cy="2097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3851920" y="2996952"/>
            <a:ext cx="1224136" cy="88298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3563888" y="2746141"/>
            <a:ext cx="2592289" cy="220801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4471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2425" y="332656"/>
            <a:ext cx="3039549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2471556" cy="22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221088"/>
            <a:ext cx="2418669" cy="2118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645024"/>
            <a:ext cx="2314063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4"/>
          <p:cNvCxnSpPr>
            <a:endCxn id="9218" idx="1"/>
          </p:cNvCxnSpPr>
          <p:nvPr/>
        </p:nvCxnSpPr>
        <p:spPr>
          <a:xfrm flipV="1">
            <a:off x="2771800" y="1664804"/>
            <a:ext cx="2080625" cy="2335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131840" y="4689140"/>
            <a:ext cx="2448272" cy="59109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295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b="1" dirty="0" smtClean="0"/>
              <a:t>Pomoz zvířátkům najít svou dvojici: řešení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879935"/>
            <a:ext cx="3022617" cy="2148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27400"/>
            <a:ext cx="4208202" cy="2437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7" y="1514204"/>
            <a:ext cx="1431694" cy="2043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402231"/>
            <a:ext cx="2016224" cy="2097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3851920" y="2996952"/>
            <a:ext cx="1224136" cy="88298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3563888" y="2746141"/>
            <a:ext cx="2592289" cy="220801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53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2425" y="332656"/>
            <a:ext cx="3039549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2471556" cy="22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221088"/>
            <a:ext cx="2418669" cy="2118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645024"/>
            <a:ext cx="2314063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4"/>
          <p:cNvCxnSpPr>
            <a:endCxn id="9218" idx="1"/>
          </p:cNvCxnSpPr>
          <p:nvPr/>
        </p:nvCxnSpPr>
        <p:spPr>
          <a:xfrm flipV="1">
            <a:off x="2771800" y="1664804"/>
            <a:ext cx="2080625" cy="2335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131840" y="4689140"/>
            <a:ext cx="2448272" cy="59109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930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Kde kdo bydlí? </a:t>
            </a:r>
            <a:br>
              <a:rPr lang="cs-CZ" dirty="0" smtClean="0"/>
            </a:br>
            <a:r>
              <a:rPr lang="cs-CZ" dirty="0" smtClean="0"/>
              <a:t>Pomoz zvířátkům najít svůj domov</a:t>
            </a:r>
            <a:endParaRPr lang="cs-CZ" dirty="0"/>
          </a:p>
        </p:txBody>
      </p:sp>
      <p:pic>
        <p:nvPicPr>
          <p:cNvPr id="10242" name="Picture 2" descr="C:\Users\Elizabeth\AppData\Local\Microsoft\Windows\Temporary Internet Files\Content.IE5\IX6DX6ZC\MC9002954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00808"/>
            <a:ext cx="2538684" cy="228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Elizabeth\AppData\Local\Microsoft\Windows\Temporary Internet Files\Content.IE5\11CPGF1X\MM900185571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35361">
            <a:off x="289926" y="3964330"/>
            <a:ext cx="2850476" cy="2396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Elizabeth\AppData\Local\Microsoft\Windows\Temporary Internet Files\Content.IE5\IX6DX6ZC\MC90014962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27" y="1614422"/>
            <a:ext cx="2821058" cy="256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C:\Program Files\Microsoft Office\MEDIA\CAGCAT10\j0149627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509119"/>
            <a:ext cx="2533461" cy="180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5"/>
          <p:cNvCxnSpPr/>
          <p:nvPr/>
        </p:nvCxnSpPr>
        <p:spPr>
          <a:xfrm>
            <a:off x="3508185" y="3482428"/>
            <a:ext cx="2071927" cy="102669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2411760" y="3482428"/>
            <a:ext cx="3024336" cy="168011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6844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501008"/>
            <a:ext cx="2464882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 descr="C:\Users\Elizabeth\AppData\Local\Microsoft\Windows\Temporary Internet Files\Content.IE5\M05N8FOM\MC90043625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Elizabeth\AppData\Local\Microsoft\Windows\Temporary Internet Files\Content.IE5\0BK7S110\MC90015503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032" y="3140968"/>
            <a:ext cx="3507100" cy="329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Elizabeth\AppData\Local\Microsoft\Windows\Temporary Internet Files\Content.IE5\IX6DX6ZC\MC90019788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620688"/>
            <a:ext cx="2266384" cy="215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5"/>
          <p:cNvCxnSpPr/>
          <p:nvPr/>
        </p:nvCxnSpPr>
        <p:spPr>
          <a:xfrm>
            <a:off x="2483768" y="1700313"/>
            <a:ext cx="3528392" cy="280880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4139952" y="2492896"/>
            <a:ext cx="1728192" cy="2520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1931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Kde kdo bydlí? </a:t>
            </a:r>
            <a:br>
              <a:rPr lang="cs-CZ" sz="3600" b="1" dirty="0" smtClean="0"/>
            </a:br>
            <a:r>
              <a:rPr lang="cs-CZ" sz="3600" b="1" dirty="0" smtClean="0"/>
              <a:t>Pomoz zvířátkům najít svůj domov: řešení</a:t>
            </a:r>
            <a:br>
              <a:rPr lang="cs-CZ" sz="3600" b="1" dirty="0" smtClean="0"/>
            </a:br>
            <a:endParaRPr lang="cs-CZ" sz="3600" b="1" dirty="0"/>
          </a:p>
        </p:txBody>
      </p:sp>
      <p:pic>
        <p:nvPicPr>
          <p:cNvPr id="10242" name="Picture 2" descr="C:\Users\Elizabeth\AppData\Local\Microsoft\Windows\Temporary Internet Files\Content.IE5\IX6DX6ZC\MC9002954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00808"/>
            <a:ext cx="2538684" cy="228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Elizabeth\AppData\Local\Microsoft\Windows\Temporary Internet Files\Content.IE5\11CPGF1X\MM900185571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35361">
            <a:off x="289926" y="3964330"/>
            <a:ext cx="2850476" cy="2396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Elizabeth\AppData\Local\Microsoft\Windows\Temporary Internet Files\Content.IE5\IX6DX6ZC\MC90014962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27" y="1614422"/>
            <a:ext cx="2821058" cy="256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C:\Program Files\Microsoft Office\MEDIA\CAGCAT10\j0149627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509119"/>
            <a:ext cx="2533461" cy="180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Přímá spojnice 7"/>
          <p:cNvCxnSpPr/>
          <p:nvPr/>
        </p:nvCxnSpPr>
        <p:spPr>
          <a:xfrm flipV="1">
            <a:off x="2411760" y="3482428"/>
            <a:ext cx="3024336" cy="168011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3508185" y="3573016"/>
            <a:ext cx="2143935" cy="1008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592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501008"/>
            <a:ext cx="2464882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 descr="C:\Users\Elizabeth\AppData\Local\Microsoft\Windows\Temporary Internet Files\Content.IE5\M05N8FOM\MC90043625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Elizabeth\AppData\Local\Microsoft\Windows\Temporary Internet Files\Content.IE5\0BK7S110\MC90015503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032" y="3140968"/>
            <a:ext cx="3507100" cy="329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Elizabeth\AppData\Local\Microsoft\Windows\Temporary Internet Files\Content.IE5\IX6DX6ZC\MC90019788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620688"/>
            <a:ext cx="2266384" cy="215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5"/>
          <p:cNvCxnSpPr/>
          <p:nvPr/>
        </p:nvCxnSpPr>
        <p:spPr>
          <a:xfrm>
            <a:off x="2483768" y="1700313"/>
            <a:ext cx="3528392" cy="280880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4139952" y="2492896"/>
            <a:ext cx="1728192" cy="2520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424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nám dává kráva?</a:t>
            </a:r>
            <a:endParaRPr lang="cs-CZ" dirty="0"/>
          </a:p>
        </p:txBody>
      </p:sp>
      <p:pic>
        <p:nvPicPr>
          <p:cNvPr id="12290" name="Picture 2" descr="C:\Users\Elizabeth\AppData\Local\Microsoft\Windows\Temporary Internet Files\Content.IE5\IX6DX6ZC\MC90027853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628800"/>
            <a:ext cx="2859071" cy="33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Elizabeth\AppData\Local\Microsoft\Windows\Temporary Internet Files\Content.IE5\0BK7S110\MC90035703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3891161" cy="300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87824" y="4967684"/>
            <a:ext cx="4032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MLÉKO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52828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Elizabeth\AppData\Local\Microsoft\Windows\Temporary Internet Files\Content.IE5\M05N8FOM\MC90040782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764704"/>
            <a:ext cx="3435377" cy="2262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99592" y="1052736"/>
            <a:ext cx="25202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MASO</a:t>
            </a:r>
            <a:endParaRPr lang="cs-CZ" sz="6000" dirty="0"/>
          </a:p>
        </p:txBody>
      </p:sp>
      <p:pic>
        <p:nvPicPr>
          <p:cNvPr id="13316" name="Picture 4" descr="C:\Users\Elizabeth\AppData\Local\Microsoft\Windows\Temporary Internet Files\Content.IE5\IX6DX6ZC\MC900357375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429000"/>
            <a:ext cx="2016224" cy="2871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224236" y="4293096"/>
            <a:ext cx="23042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/>
              <a:t>KŮŽE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6701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 mléka vyrábíme: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SÝR				SMETANA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	JOGURT			 		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4338" name="Picture 2" descr="C:\Users\Elizabeth\AppData\Local\Microsoft\Windows\Temporary Internet Files\Content.IE5\0BK7S110\MC90044177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00808"/>
            <a:ext cx="2163688" cy="216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Elizabeth\AppData\Local\Microsoft\Windows\Temporary Internet Files\Content.IE5\11CPGF1X\MC9004119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6978" y="4002112"/>
            <a:ext cx="2635222" cy="2414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C:\Users\Elizabeth\AppData\Local\Microsoft\Windows\Temporary Internet Files\Content.IE5\IX6DX6ZC\MC90001953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687488"/>
            <a:ext cx="2457862" cy="211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41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MÁSLO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TVAROH</a:t>
            </a:r>
          </a:p>
        </p:txBody>
      </p:sp>
      <p:pic>
        <p:nvPicPr>
          <p:cNvPr id="15362" name="Picture 2" descr="C:\Users\Elizabeth\AppData\Local\Microsoft\Windows\Temporary Internet Files\Content.IE5\M05N8FOM\MC9001128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908720"/>
            <a:ext cx="4623655" cy="2567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773" y="4077072"/>
            <a:ext cx="3761457" cy="250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948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363272" cy="62646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Slepice nám dává vajíčka.</a:t>
            </a:r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r>
              <a:rPr lang="cs-CZ" sz="4000" dirty="0" smtClean="0"/>
              <a:t>Ovce nám dává vlnu na svetr, maso a mléko, ze kterého uděláme lahodný sýr. </a:t>
            </a:r>
          </a:p>
        </p:txBody>
      </p:sp>
      <p:pic>
        <p:nvPicPr>
          <p:cNvPr id="17410" name="Picture 2" descr="C:\Users\Elizabeth\AppData\Local\Microsoft\Windows\Temporary Internet Files\Content.IE5\IX6DX6ZC\MC900441395[2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276" y="620688"/>
            <a:ext cx="2561059" cy="190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Users\Elizabeth\AppData\Local\Microsoft\Windows\Temporary Internet Files\Content.IE5\M05N8FOM\MC9002382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861048"/>
            <a:ext cx="2779414" cy="2750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C:\Users\Elizabeth\AppData\Local\Microsoft\Windows\Temporary Internet Files\Content.IE5\11CPGF1X\MC9002325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365104"/>
            <a:ext cx="2684817" cy="207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771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nám dává ….?</a:t>
            </a:r>
            <a:endParaRPr lang="cs-CZ" dirty="0"/>
          </a:p>
        </p:txBody>
      </p:sp>
      <p:pic>
        <p:nvPicPr>
          <p:cNvPr id="18434" name="Picture 2" descr="C:\Users\Elizabeth\AppData\Local\Microsoft\Windows\Temporary Internet Files\Content.IE5\M05N8FOM\MC9000385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956" y="1556792"/>
            <a:ext cx="1308953" cy="1876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268760"/>
            <a:ext cx="1959895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 descr="C:\Users\Elizabeth\AppData\Local\Microsoft\Windows\Temporary Internet Files\Content.IE5\0BK7S110\MC9003190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40347"/>
            <a:ext cx="3471791" cy="195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C:\Users\Elizabeth\AppData\Local\Microsoft\Windows\Temporary Internet Files\Content.IE5\0BK7S110\MC9003121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104" y="5053548"/>
            <a:ext cx="2587776" cy="1332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9" name="Picture 7" descr="C:\Users\Elizabeth\AppData\Local\Microsoft\Windows\Temporary Internet Files\Content.IE5\IX6DX6ZC\MC900278534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17032"/>
            <a:ext cx="1541678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Picture 8" descr="C:\Users\Elizabeth\AppData\Local\Microsoft\Windows\Temporary Internet Files\Content.IE5\M05N8FOM\MP90042783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14" y="1132177"/>
            <a:ext cx="2150475" cy="325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 flipV="1">
            <a:off x="2267744" y="2348880"/>
            <a:ext cx="1959623" cy="541971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>
            <a:endCxn id="18438" idx="0"/>
          </p:cNvCxnSpPr>
          <p:nvPr/>
        </p:nvCxnSpPr>
        <p:spPr>
          <a:xfrm>
            <a:off x="7380312" y="3432822"/>
            <a:ext cx="329680" cy="1620726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3779912" y="4628231"/>
            <a:ext cx="1008112" cy="52896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1467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nám dává ….? řešení</a:t>
            </a:r>
            <a:endParaRPr lang="cs-CZ" dirty="0"/>
          </a:p>
        </p:txBody>
      </p:sp>
      <p:pic>
        <p:nvPicPr>
          <p:cNvPr id="18434" name="Picture 2" descr="C:\Users\Elizabeth\AppData\Local\Microsoft\Windows\Temporary Internet Files\Content.IE5\M05N8FOM\MC9000385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956" y="1556792"/>
            <a:ext cx="1308953" cy="1876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268760"/>
            <a:ext cx="1959895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 descr="C:\Users\Elizabeth\AppData\Local\Microsoft\Windows\Temporary Internet Files\Content.IE5\0BK7S110\MC9003190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40347"/>
            <a:ext cx="3471791" cy="195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C:\Users\Elizabeth\AppData\Local\Microsoft\Windows\Temporary Internet Files\Content.IE5\0BK7S110\MC9003121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104" y="5053548"/>
            <a:ext cx="2587776" cy="1332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9" name="Picture 7" descr="C:\Users\Elizabeth\AppData\Local\Microsoft\Windows\Temporary Internet Files\Content.IE5\IX6DX6ZC\MC900278534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17032"/>
            <a:ext cx="1541678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Picture 8" descr="C:\Users\Elizabeth\AppData\Local\Microsoft\Windows\Temporary Internet Files\Content.IE5\M05N8FOM\MP90042783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14" y="1132177"/>
            <a:ext cx="2150475" cy="325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 flipV="1">
            <a:off x="2267744" y="2348880"/>
            <a:ext cx="1959623" cy="541971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>
            <a:endCxn id="18438" idx="0"/>
          </p:cNvCxnSpPr>
          <p:nvPr/>
        </p:nvCxnSpPr>
        <p:spPr>
          <a:xfrm>
            <a:off x="7380312" y="3432822"/>
            <a:ext cx="329680" cy="1620726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3779912" y="4628231"/>
            <a:ext cx="1008112" cy="52896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832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>
                <a:solidFill>
                  <a:prstClr val="black"/>
                </a:solidFill>
              </a:rPr>
              <a:t>Obrázky </a:t>
            </a:r>
            <a:r>
              <a:rPr lang="cs-CZ" sz="2000" dirty="0">
                <a:solidFill>
                  <a:prstClr val="black"/>
                </a:solidFill>
              </a:rPr>
              <a:t>dostupné z Klipart sady Microsoft Office</a:t>
            </a:r>
            <a:r>
              <a:rPr lang="cs-CZ" sz="2000" dirty="0" smtClean="0">
                <a:solidFill>
                  <a:prstClr val="black"/>
                </a:solidFill>
              </a:rPr>
              <a:t>.</a:t>
            </a:r>
          </a:p>
          <a:p>
            <a:r>
              <a:rPr lang="cs-CZ" sz="2000" dirty="0" err="1" smtClean="0">
                <a:solidFill>
                  <a:prstClr val="black"/>
                </a:solidFill>
              </a:rPr>
              <a:t>Lidingo</a:t>
            </a:r>
            <a:r>
              <a:rPr lang="cs-CZ" sz="2000" dirty="0" smtClean="0">
                <a:solidFill>
                  <a:prstClr val="black"/>
                </a:solidFill>
              </a:rPr>
              <a:t> </a:t>
            </a:r>
            <a:r>
              <a:rPr lang="en-US" sz="2000" dirty="0" smtClean="0">
                <a:solidFill>
                  <a:prstClr val="black"/>
                </a:solidFill>
              </a:rPr>
              <a:t>[cit</a:t>
            </a:r>
            <a:r>
              <a:rPr lang="en-US" sz="2000" dirty="0">
                <a:solidFill>
                  <a:prstClr val="black"/>
                </a:solidFill>
              </a:rPr>
              <a:t>. </a:t>
            </a:r>
            <a:r>
              <a:rPr lang="en-US" sz="2000" dirty="0" smtClean="0">
                <a:solidFill>
                  <a:prstClr val="black"/>
                </a:solidFill>
              </a:rPr>
              <a:t>1</a:t>
            </a:r>
            <a:r>
              <a:rPr lang="cs-CZ" sz="2000" dirty="0" smtClean="0">
                <a:solidFill>
                  <a:prstClr val="black"/>
                </a:solidFill>
              </a:rPr>
              <a:t>0</a:t>
            </a:r>
            <a:r>
              <a:rPr lang="en-US" sz="2000" dirty="0" smtClean="0">
                <a:solidFill>
                  <a:prstClr val="black"/>
                </a:solidFill>
              </a:rPr>
              <a:t>.</a:t>
            </a:r>
            <a:r>
              <a:rPr lang="cs-CZ" sz="2000" dirty="0" smtClean="0">
                <a:solidFill>
                  <a:prstClr val="black"/>
                </a:solidFill>
              </a:rPr>
              <a:t>6</a:t>
            </a:r>
            <a:r>
              <a:rPr lang="en-US" sz="2000" dirty="0" smtClean="0">
                <a:solidFill>
                  <a:prstClr val="black"/>
                </a:solidFill>
              </a:rPr>
              <a:t>.2012</a:t>
            </a:r>
            <a:r>
              <a:rPr lang="en-US" sz="2000" dirty="0">
                <a:solidFill>
                  <a:prstClr val="black"/>
                </a:solidFill>
              </a:rPr>
              <a:t>]. </a:t>
            </a:r>
            <a:r>
              <a:rPr lang="en-US" sz="2000" dirty="0" err="1">
                <a:solidFill>
                  <a:prstClr val="black"/>
                </a:solidFill>
              </a:rPr>
              <a:t>Dostupn</a:t>
            </a:r>
            <a:r>
              <a:rPr lang="cs-CZ" sz="2000" dirty="0">
                <a:solidFill>
                  <a:prstClr val="black"/>
                </a:solidFill>
              </a:rPr>
              <a:t>ý pod </a:t>
            </a:r>
            <a:r>
              <a:rPr lang="en-US" sz="2000" dirty="0" err="1">
                <a:solidFill>
                  <a:prstClr val="black"/>
                </a:solidFill>
              </a:rPr>
              <a:t>licenc</a:t>
            </a:r>
            <a:r>
              <a:rPr lang="cs-CZ" sz="2000" dirty="0">
                <a:solidFill>
                  <a:prstClr val="black"/>
                </a:solidFill>
              </a:rPr>
              <a:t>í </a:t>
            </a:r>
            <a:r>
              <a:rPr lang="cs-CZ" sz="2000" dirty="0"/>
              <a:t>GNU Free </a:t>
            </a:r>
            <a:r>
              <a:rPr lang="cs-CZ" sz="2000" dirty="0" err="1"/>
              <a:t>Documentation</a:t>
            </a:r>
            <a:r>
              <a:rPr lang="cs-CZ" sz="2000" dirty="0"/>
              <a:t> </a:t>
            </a:r>
            <a:r>
              <a:rPr lang="cs-CZ" sz="2000" dirty="0" err="1" smtClean="0"/>
              <a:t>License</a:t>
            </a:r>
            <a:r>
              <a:rPr lang="en-US" sz="2000" dirty="0" smtClean="0"/>
              <a:t> </a:t>
            </a:r>
            <a:r>
              <a:rPr lang="cs-CZ" sz="2000" dirty="0" smtClean="0">
                <a:solidFill>
                  <a:prstClr val="black"/>
                </a:solidFill>
              </a:rPr>
              <a:t>na </a:t>
            </a:r>
            <a:r>
              <a:rPr lang="cs-CZ" sz="2000" dirty="0">
                <a:solidFill>
                  <a:prstClr val="black"/>
                </a:solidFill>
              </a:rPr>
              <a:t>WWW: &lt;</a:t>
            </a:r>
            <a:r>
              <a:rPr lang="cs-CZ" sz="2000" dirty="0" smtClean="0">
                <a:solidFill>
                  <a:prstClr val="black"/>
                </a:solidFill>
                <a:hlinkClick r:id="rId2"/>
              </a:rPr>
              <a:t>http</a:t>
            </a:r>
            <a:r>
              <a:rPr lang="cs-CZ" sz="2000" dirty="0">
                <a:solidFill>
                  <a:prstClr val="black"/>
                </a:solidFill>
                <a:hlinkClick r:id="rId2"/>
              </a:rPr>
              <a:t>://</a:t>
            </a:r>
            <a:r>
              <a:rPr lang="cs-CZ" sz="2000" dirty="0" smtClean="0">
                <a:solidFill>
                  <a:prstClr val="black"/>
                </a:solidFill>
                <a:hlinkClick r:id="rId2"/>
              </a:rPr>
              <a:t>en.wikipedia.org/wiki/File:H%C3%A4ststall_Elfviks_g%C3%A5rd_dec_2008.jpg</a:t>
            </a:r>
            <a:r>
              <a:rPr lang="cs-CZ" sz="2000" dirty="0" smtClean="0">
                <a:solidFill>
                  <a:prstClr val="black"/>
                </a:solidFill>
              </a:rPr>
              <a:t>&gt;</a:t>
            </a:r>
            <a:r>
              <a:rPr lang="en-US" sz="2000" dirty="0" smtClean="0">
                <a:solidFill>
                  <a:prstClr val="black"/>
                </a:solidFill>
              </a:rPr>
              <a:t> </a:t>
            </a:r>
            <a:endParaRPr lang="cs-CZ" sz="2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7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10332" y="1124744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631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257</Words>
  <Application>Microsoft Office PowerPoint</Application>
  <PresentationFormat>Předvádění na obrazovce (4:3)</PresentationFormat>
  <Paragraphs>93</Paragraphs>
  <Slides>30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1" baseType="lpstr">
      <vt:lpstr>Motiv sady Office</vt:lpstr>
      <vt:lpstr>Prezentace aplikace PowerPoint</vt:lpstr>
      <vt:lpstr>Anotace</vt:lpstr>
      <vt:lpstr>Prezentace aplikace PowerPoint</vt:lpstr>
      <vt:lpstr>Která domácí zvířata známe?</vt:lpstr>
      <vt:lpstr>Prezentace aplikace PowerPoint</vt:lpstr>
      <vt:lpstr>Prezentace aplikace PowerPoint</vt:lpstr>
      <vt:lpstr>Prezentace aplikace PowerPoint</vt:lpstr>
      <vt:lpstr>Kde kdo bydlí?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Kde kdo bydlí?  Pomoz zvířátkům najít svůj domov</vt:lpstr>
      <vt:lpstr>Prezentace aplikace PowerPoint</vt:lpstr>
      <vt:lpstr>Kde kdo bydlí?  Pomoz zvířátkům najít svůj domov: řešení </vt:lpstr>
      <vt:lpstr>Prezentace aplikace PowerPoint</vt:lpstr>
      <vt:lpstr>Co nám dává kráva?</vt:lpstr>
      <vt:lpstr>Prezentace aplikace PowerPoint</vt:lpstr>
      <vt:lpstr>Z mléka vyrábíme: </vt:lpstr>
      <vt:lpstr>Prezentace aplikace PowerPoint</vt:lpstr>
      <vt:lpstr>Prezentace aplikace PowerPoint</vt:lpstr>
      <vt:lpstr>Kdo nám dává ….?</vt:lpstr>
      <vt:lpstr>Kdo nám dává ….? řešení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Elizabeth</dc:creator>
  <cp:lastModifiedBy>SEF</cp:lastModifiedBy>
  <cp:revision>15</cp:revision>
  <dcterms:created xsi:type="dcterms:W3CDTF">2012-06-10T21:14:17Z</dcterms:created>
  <dcterms:modified xsi:type="dcterms:W3CDTF">2012-10-12T08:26:58Z</dcterms:modified>
</cp:coreProperties>
</file>