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64" r:id="rId4"/>
    <p:sldId id="267" r:id="rId5"/>
    <p:sldId id="268" r:id="rId6"/>
    <p:sldId id="269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22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</a:t>
          </a:r>
          <a:r>
            <a:rPr lang="cs-CZ" smtClean="0"/>
            <a:t>Eva Procházková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VY_22_INOVACE_36_Dinosauři - popis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dirty="0" smtClean="0"/>
            <a:t>Dinosauři -popis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projektu</a:t>
          </a:r>
          <a:r>
            <a:rPr lang="cs-CZ" smtClean="0"/>
            <a:t>: CZ.1.07/1.4.00/21.2649</a:t>
          </a:r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</a:t>
          </a:r>
          <a:r>
            <a:rPr lang="cs-CZ" sz="1800" kern="1200" smtClean="0"/>
            <a:t>Eva Procházková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VY_22_INOVACE_36_Dinosauři - popis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</a:t>
          </a:r>
          <a:r>
            <a:rPr lang="cs-CZ" sz="1800" kern="1200" dirty="0" smtClean="0"/>
            <a:t>Dinosauři -popis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projektu</a:t>
          </a:r>
          <a:r>
            <a:rPr lang="cs-CZ" sz="1800" kern="1200" smtClean="0"/>
            <a:t>: CZ.1.07/1.4.00/21.2649</a:t>
          </a:r>
          <a:endParaRPr lang="cs-CZ" sz="1800" kern="120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0CEA8C-4BCE-4ED7-9B69-E970A9D800B4}" type="datetimeFigureOut">
              <a:rPr lang="cs-CZ" smtClean="0"/>
              <a:t>26.12.2011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EAC327-D8D9-4144-9BF6-F3177C8DF0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6421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Slouží k procvičení slovní zásoby.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32801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Slouží k procvičení slovní zásoby.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00286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doplňují vynechaná</a:t>
            </a:r>
            <a:r>
              <a:rPr lang="cs-CZ" baseline="0" dirty="0" smtClean="0"/>
              <a:t> slova. </a:t>
            </a:r>
            <a:r>
              <a:rPr lang="cs-CZ" dirty="0" smtClean="0"/>
              <a:t>Slouží k procvičení slovní zásoby a pravopisu. Může být též použit jako samostatný pracovní list.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46253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doplňují vynechaná</a:t>
            </a:r>
            <a:r>
              <a:rPr lang="cs-CZ" baseline="0" dirty="0" smtClean="0"/>
              <a:t> slova. </a:t>
            </a:r>
            <a:r>
              <a:rPr lang="cs-CZ" dirty="0" smtClean="0"/>
              <a:t>Slouží k procvičení slovní zásoby a pravopisu. Může být též použit jako samostatný pracovní list.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33528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26.12.2011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26.12.2011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26.12.2011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26.12.2011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26.12.2011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26.12.2011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26.12.2011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409474065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mtClean="0"/>
              <a:t> 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/>
        </p:nvSpPr>
        <p:spPr>
          <a:xfrm>
            <a:off x="456363" y="155679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800" dirty="0" smtClean="0"/>
              <a:t>Materiál je určený pro žáky </a:t>
            </a:r>
            <a:r>
              <a:rPr lang="cs-CZ" sz="2800" dirty="0" smtClean="0"/>
              <a:t>4. </a:t>
            </a:r>
            <a:r>
              <a:rPr lang="cs-CZ" sz="2800" dirty="0" smtClean="0"/>
              <a:t>ročníku, pro výuku anglického jazyka</a:t>
            </a:r>
          </a:p>
          <a:p>
            <a:r>
              <a:rPr lang="cs-CZ" sz="2800" dirty="0" smtClean="0"/>
              <a:t>Prezentace na interaktivní tabuli</a:t>
            </a:r>
          </a:p>
          <a:p>
            <a:r>
              <a:rPr lang="cs-CZ" sz="2800" dirty="0" smtClean="0"/>
              <a:t>První část je určena pro výklad nové slovní zásoby a společnou práci s učitelem, další část lze využít pro samostatnou práci </a:t>
            </a:r>
            <a:r>
              <a:rPr lang="cs-CZ" sz="2800" dirty="0" smtClean="0"/>
              <a:t>žáků jako pracovní list</a:t>
            </a:r>
            <a:endParaRPr lang="cs-CZ" sz="2800" dirty="0" smtClean="0"/>
          </a:p>
          <a:p>
            <a:r>
              <a:rPr lang="cs-CZ" sz="2800" dirty="0" smtClean="0"/>
              <a:t>Pomůcky: interaktivní pero, fixy na interaktivní tabuli</a:t>
            </a:r>
          </a:p>
          <a:p>
            <a:r>
              <a:rPr lang="cs-CZ" sz="2800" dirty="0" smtClean="0"/>
              <a:t>Inovace: interaktivní způsob učení, hlasité opakování slovíček</a:t>
            </a:r>
          </a:p>
          <a:p>
            <a:r>
              <a:rPr lang="cs-CZ" sz="2800" dirty="0" smtClean="0"/>
              <a:t>Metodické pokyny: hlasité opakování slovíček</a:t>
            </a:r>
            <a:r>
              <a:rPr lang="cs-CZ" sz="2800" dirty="0" smtClean="0"/>
              <a:t>, </a:t>
            </a:r>
            <a:r>
              <a:rPr lang="cs-CZ" sz="2800" dirty="0" smtClean="0"/>
              <a:t>doplňování textu</a:t>
            </a:r>
            <a:endParaRPr lang="cs-CZ" sz="2800" dirty="0"/>
          </a:p>
          <a:p>
            <a:endParaRPr lang="cs-CZ" sz="28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/>
          <a:p>
            <a:r>
              <a:rPr lang="cs-CZ" sz="5400" dirty="0" smtClean="0">
                <a:solidFill>
                  <a:srgbClr val="002060"/>
                </a:solidFill>
              </a:rPr>
              <a:t>Tyranosaurus </a:t>
            </a:r>
            <a:r>
              <a:rPr lang="cs-CZ" sz="5400" dirty="0" err="1" smtClean="0">
                <a:solidFill>
                  <a:srgbClr val="002060"/>
                </a:solidFill>
              </a:rPr>
              <a:t>rex</a:t>
            </a:r>
            <a:r>
              <a:rPr lang="cs-CZ" sz="5400" dirty="0" smtClean="0">
                <a:solidFill>
                  <a:srgbClr val="002060"/>
                </a:solidFill>
              </a:rPr>
              <a:t> – </a:t>
            </a:r>
            <a:r>
              <a:rPr lang="cs-CZ" sz="5400" dirty="0" err="1" smtClean="0">
                <a:solidFill>
                  <a:srgbClr val="002060"/>
                </a:solidFill>
              </a:rPr>
              <a:t>T.Rex</a:t>
            </a:r>
            <a:endParaRPr lang="cs-CZ" sz="5400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/>
          </a:bodyPr>
          <a:lstStyle/>
          <a:p>
            <a:r>
              <a:rPr lang="cs-CZ" dirty="0" smtClean="0"/>
              <a:t>                                                      </a:t>
            </a:r>
            <a:r>
              <a:rPr lang="cs-CZ" sz="2400" dirty="0" err="1" smtClean="0"/>
              <a:t>It</a:t>
            </a:r>
            <a:r>
              <a:rPr lang="cs-CZ" sz="2400" dirty="0" smtClean="0"/>
              <a:t> had </a:t>
            </a:r>
            <a:r>
              <a:rPr lang="cs-CZ" sz="2400" dirty="0" err="1" smtClean="0"/>
              <a:t>sharp</a:t>
            </a:r>
            <a:r>
              <a:rPr lang="cs-CZ" sz="2400" dirty="0" smtClean="0"/>
              <a:t> </a:t>
            </a:r>
            <a:r>
              <a:rPr lang="cs-CZ" sz="2400" dirty="0" err="1" smtClean="0"/>
              <a:t>teeth</a:t>
            </a:r>
            <a:r>
              <a:rPr lang="cs-CZ" sz="2400" dirty="0" smtClean="0"/>
              <a:t>.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                                                                    </a:t>
            </a:r>
            <a:r>
              <a:rPr lang="cs-CZ" sz="2400" dirty="0" err="1" smtClean="0"/>
              <a:t>It</a:t>
            </a:r>
            <a:r>
              <a:rPr lang="cs-CZ" sz="2400" dirty="0" smtClean="0"/>
              <a:t> </a:t>
            </a:r>
            <a:r>
              <a:rPr lang="cs-CZ" sz="2400" dirty="0" err="1" smtClean="0"/>
              <a:t>was</a:t>
            </a:r>
            <a:r>
              <a:rPr lang="cs-CZ" sz="2400" dirty="0" smtClean="0"/>
              <a:t> 13 metres long.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                                                                    </a:t>
            </a:r>
            <a:r>
              <a:rPr lang="cs-CZ" sz="2400" dirty="0" err="1" smtClean="0"/>
              <a:t>It</a:t>
            </a:r>
            <a:r>
              <a:rPr lang="cs-CZ" sz="2400" dirty="0" smtClean="0"/>
              <a:t> </a:t>
            </a:r>
            <a:r>
              <a:rPr lang="cs-CZ" sz="2400" dirty="0" err="1" smtClean="0"/>
              <a:t>was</a:t>
            </a:r>
            <a:r>
              <a:rPr lang="cs-CZ" sz="2400" dirty="0" smtClean="0"/>
              <a:t> 4 metres </a:t>
            </a:r>
            <a:r>
              <a:rPr lang="cs-CZ" sz="2400" dirty="0" err="1" smtClean="0"/>
              <a:t>tall</a:t>
            </a:r>
            <a:r>
              <a:rPr lang="cs-CZ" sz="2400" dirty="0" smtClean="0"/>
              <a:t>.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                                                                    </a:t>
            </a:r>
            <a:r>
              <a:rPr lang="cs-CZ" sz="2400" dirty="0" err="1" smtClean="0"/>
              <a:t>It</a:t>
            </a:r>
            <a:r>
              <a:rPr lang="cs-CZ" sz="2400" dirty="0" smtClean="0"/>
              <a:t> </a:t>
            </a:r>
            <a:r>
              <a:rPr lang="cs-CZ" sz="2400" dirty="0" err="1" smtClean="0"/>
              <a:t>was</a:t>
            </a:r>
            <a:r>
              <a:rPr lang="cs-CZ" sz="2400" dirty="0" smtClean="0"/>
              <a:t> a </a:t>
            </a:r>
            <a:r>
              <a:rPr lang="cs-CZ" sz="2400" dirty="0" err="1" smtClean="0"/>
              <a:t>meat</a:t>
            </a:r>
            <a:r>
              <a:rPr lang="cs-CZ" sz="2400" dirty="0" smtClean="0"/>
              <a:t> </a:t>
            </a:r>
            <a:r>
              <a:rPr lang="cs-CZ" sz="2400" dirty="0" err="1" smtClean="0"/>
              <a:t>eater</a:t>
            </a:r>
            <a:r>
              <a:rPr lang="cs-CZ" sz="2400" dirty="0" smtClean="0"/>
              <a:t>.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                                                                    </a:t>
            </a:r>
            <a:r>
              <a:rPr lang="cs-CZ" sz="2400" dirty="0" err="1" smtClean="0"/>
              <a:t>It</a:t>
            </a:r>
            <a:r>
              <a:rPr lang="cs-CZ" sz="2400" dirty="0" smtClean="0"/>
              <a:t> had a long </a:t>
            </a:r>
            <a:r>
              <a:rPr lang="cs-CZ" sz="2400" dirty="0" err="1" smtClean="0"/>
              <a:t>tail</a:t>
            </a:r>
            <a:r>
              <a:rPr lang="cs-CZ" sz="2400" dirty="0" smtClean="0"/>
              <a:t>.</a:t>
            </a:r>
          </a:p>
          <a:p>
            <a:endParaRPr lang="cs-CZ" sz="2400" dirty="0"/>
          </a:p>
          <a:p>
            <a:endParaRPr lang="cs-CZ" sz="2400" dirty="0" smtClean="0"/>
          </a:p>
          <a:p>
            <a:r>
              <a:rPr lang="cs-CZ" sz="2400" dirty="0" err="1" smtClean="0"/>
              <a:t>It</a:t>
            </a:r>
            <a:r>
              <a:rPr lang="cs-CZ" sz="2400" dirty="0" smtClean="0"/>
              <a:t> had </a:t>
            </a:r>
            <a:r>
              <a:rPr lang="cs-CZ" sz="2400" dirty="0" err="1" smtClean="0"/>
              <a:t>short</a:t>
            </a:r>
            <a:r>
              <a:rPr lang="cs-CZ" sz="2400" dirty="0" smtClean="0"/>
              <a:t> front </a:t>
            </a:r>
            <a:r>
              <a:rPr lang="cs-CZ" sz="2400" dirty="0" err="1" smtClean="0"/>
              <a:t>feet</a:t>
            </a:r>
            <a:r>
              <a:rPr lang="cs-CZ" sz="2400" dirty="0" smtClean="0"/>
              <a:t> </a:t>
            </a:r>
            <a:r>
              <a:rPr lang="cs-CZ" sz="2400" dirty="0" err="1" smtClean="0"/>
              <a:t>with</a:t>
            </a:r>
            <a:r>
              <a:rPr lang="cs-CZ" sz="2400" dirty="0" smtClean="0"/>
              <a:t> </a:t>
            </a:r>
            <a:r>
              <a:rPr lang="cs-CZ" sz="2400" dirty="0" err="1" smtClean="0"/>
              <a:t>sharp</a:t>
            </a:r>
            <a:r>
              <a:rPr lang="cs-CZ" sz="2400" dirty="0" smtClean="0"/>
              <a:t> </a:t>
            </a:r>
            <a:r>
              <a:rPr lang="cs-CZ" sz="2400" dirty="0" err="1" smtClean="0"/>
              <a:t>claws</a:t>
            </a:r>
            <a:r>
              <a:rPr lang="cs-CZ" sz="2400" dirty="0" smtClean="0"/>
              <a:t>.</a:t>
            </a:r>
          </a:p>
          <a:p>
            <a:r>
              <a:rPr lang="cs-CZ" sz="2400" dirty="0" err="1" smtClean="0"/>
              <a:t>It</a:t>
            </a:r>
            <a:r>
              <a:rPr lang="cs-CZ" sz="2400" dirty="0" smtClean="0"/>
              <a:t> had long </a:t>
            </a:r>
            <a:r>
              <a:rPr lang="cs-CZ" sz="2400" dirty="0" err="1" smtClean="0"/>
              <a:t>back</a:t>
            </a:r>
            <a:r>
              <a:rPr lang="cs-CZ" sz="2400" dirty="0" smtClean="0"/>
              <a:t> </a:t>
            </a:r>
            <a:r>
              <a:rPr lang="cs-CZ" sz="2400" dirty="0" err="1" smtClean="0"/>
              <a:t>feet</a:t>
            </a:r>
            <a:r>
              <a:rPr lang="cs-CZ" sz="2400" dirty="0" smtClean="0"/>
              <a:t>.</a:t>
            </a:r>
          </a:p>
          <a:p>
            <a:r>
              <a:rPr lang="cs-CZ" sz="2400" dirty="0" err="1" smtClean="0"/>
              <a:t>It</a:t>
            </a:r>
            <a:r>
              <a:rPr lang="cs-CZ" sz="2400" dirty="0" smtClean="0"/>
              <a:t> had </a:t>
            </a:r>
            <a:r>
              <a:rPr lang="cs-CZ" sz="2400" dirty="0" err="1" smtClean="0"/>
              <a:t>strong</a:t>
            </a:r>
            <a:r>
              <a:rPr lang="cs-CZ" sz="2400" dirty="0" smtClean="0"/>
              <a:t> </a:t>
            </a:r>
            <a:r>
              <a:rPr lang="cs-CZ" sz="2400" dirty="0" err="1" smtClean="0"/>
              <a:t>jaws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026" name="Picture 2" descr="C:\Users\ProchazkovaE\AppData\Local\Microsoft\Windows\Temporary Internet Files\Content.IE5\VA2H4KKW\MC9003379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307" y="1716832"/>
            <a:ext cx="5343315" cy="27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5414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/>
          <a:p>
            <a:r>
              <a:rPr lang="cs-CZ" sz="5400" dirty="0" err="1" smtClean="0">
                <a:solidFill>
                  <a:srgbClr val="002060"/>
                </a:solidFill>
              </a:rPr>
              <a:t>Diplodokus</a:t>
            </a:r>
            <a:r>
              <a:rPr lang="cs-CZ" sz="5400" dirty="0" smtClean="0">
                <a:solidFill>
                  <a:srgbClr val="002060"/>
                </a:solidFill>
              </a:rPr>
              <a:t> – </a:t>
            </a:r>
            <a:r>
              <a:rPr lang="cs-CZ" sz="5400" dirty="0" err="1" smtClean="0">
                <a:solidFill>
                  <a:srgbClr val="002060"/>
                </a:solidFill>
              </a:rPr>
              <a:t>Diplodicus</a:t>
            </a:r>
            <a:endParaRPr lang="cs-CZ" sz="5400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                                                                         </a:t>
            </a:r>
            <a:r>
              <a:rPr lang="cs-CZ" sz="2400" dirty="0" err="1" smtClean="0"/>
              <a:t>It</a:t>
            </a:r>
            <a:r>
              <a:rPr lang="cs-CZ" sz="2400" dirty="0" smtClean="0"/>
              <a:t> </a:t>
            </a:r>
            <a:r>
              <a:rPr lang="cs-CZ" sz="2400" dirty="0" err="1" smtClean="0"/>
              <a:t>was</a:t>
            </a:r>
            <a:r>
              <a:rPr lang="cs-CZ" sz="2400" dirty="0" smtClean="0"/>
              <a:t> 30 metres long.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                                        </a:t>
            </a:r>
            <a:r>
              <a:rPr lang="cs-CZ" sz="2400" dirty="0" err="1" smtClean="0"/>
              <a:t>It</a:t>
            </a:r>
            <a:r>
              <a:rPr lang="cs-CZ" sz="2400" dirty="0" smtClean="0"/>
              <a:t> </a:t>
            </a:r>
            <a:r>
              <a:rPr lang="cs-CZ" sz="2400" dirty="0" err="1" smtClean="0"/>
              <a:t>was</a:t>
            </a:r>
            <a:r>
              <a:rPr lang="cs-CZ" sz="2400" dirty="0" smtClean="0"/>
              <a:t> 10 metres </a:t>
            </a:r>
            <a:r>
              <a:rPr lang="cs-CZ" sz="2400" dirty="0" err="1" smtClean="0"/>
              <a:t>tall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                                        </a:t>
            </a:r>
            <a:r>
              <a:rPr lang="cs-CZ" sz="2400" dirty="0" err="1" smtClean="0"/>
              <a:t>It</a:t>
            </a:r>
            <a:r>
              <a:rPr lang="cs-CZ" sz="2400" dirty="0" smtClean="0"/>
              <a:t> </a:t>
            </a:r>
            <a:r>
              <a:rPr lang="cs-CZ" sz="2400" dirty="0" err="1" smtClean="0"/>
              <a:t>was</a:t>
            </a:r>
            <a:r>
              <a:rPr lang="cs-CZ" sz="2400" dirty="0" smtClean="0"/>
              <a:t> a plant </a:t>
            </a:r>
            <a:r>
              <a:rPr lang="cs-CZ" sz="2400" dirty="0" err="1" smtClean="0"/>
              <a:t>eater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                                        </a:t>
            </a:r>
            <a:r>
              <a:rPr lang="cs-CZ" sz="2400" dirty="0" err="1" smtClean="0"/>
              <a:t>It</a:t>
            </a:r>
            <a:r>
              <a:rPr lang="cs-CZ" sz="2400" dirty="0" smtClean="0"/>
              <a:t> had a long </a:t>
            </a:r>
            <a:r>
              <a:rPr lang="cs-CZ" sz="2400" dirty="0" err="1" smtClean="0"/>
              <a:t>tail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           </a:t>
            </a:r>
            <a:r>
              <a:rPr lang="cs-CZ" sz="2400" dirty="0" err="1" smtClean="0"/>
              <a:t>It</a:t>
            </a:r>
            <a:r>
              <a:rPr lang="cs-CZ" sz="2400" dirty="0" smtClean="0"/>
              <a:t> had </a:t>
            </a:r>
            <a:r>
              <a:rPr lang="cs-CZ" sz="2400" dirty="0" err="1" smtClean="0"/>
              <a:t>small</a:t>
            </a:r>
            <a:r>
              <a:rPr lang="cs-CZ" sz="2400" dirty="0" smtClean="0"/>
              <a:t> </a:t>
            </a:r>
            <a:r>
              <a:rPr lang="cs-CZ" sz="2400" dirty="0" err="1" smtClean="0"/>
              <a:t>teeth</a:t>
            </a:r>
            <a:r>
              <a:rPr lang="cs-CZ" sz="2400" dirty="0" smtClean="0"/>
              <a:t>.</a:t>
            </a:r>
          </a:p>
          <a:p>
            <a:endParaRPr lang="cs-CZ" sz="2400" dirty="0"/>
          </a:p>
          <a:p>
            <a:endParaRPr lang="cs-CZ" sz="2400" dirty="0" smtClean="0"/>
          </a:p>
          <a:p>
            <a:r>
              <a:rPr lang="cs-CZ" sz="2400" dirty="0" err="1" smtClean="0"/>
              <a:t>It</a:t>
            </a:r>
            <a:r>
              <a:rPr lang="cs-CZ" sz="2400" dirty="0" smtClean="0"/>
              <a:t> had </a:t>
            </a:r>
            <a:r>
              <a:rPr lang="cs-CZ" sz="2400" dirty="0" err="1" smtClean="0"/>
              <a:t>four</a:t>
            </a:r>
            <a:r>
              <a:rPr lang="cs-CZ" sz="2400" dirty="0" smtClean="0"/>
              <a:t> </a:t>
            </a:r>
            <a:r>
              <a:rPr lang="cs-CZ" sz="2400" dirty="0" err="1" smtClean="0"/>
              <a:t>strong</a:t>
            </a:r>
            <a:r>
              <a:rPr lang="cs-CZ" sz="2400" dirty="0" smtClean="0"/>
              <a:t> </a:t>
            </a:r>
            <a:r>
              <a:rPr lang="cs-CZ" sz="2400" dirty="0" err="1" smtClean="0"/>
              <a:t>feet</a:t>
            </a:r>
            <a:r>
              <a:rPr lang="cs-CZ" sz="2400" dirty="0" smtClean="0"/>
              <a:t>.</a:t>
            </a:r>
          </a:p>
          <a:p>
            <a:r>
              <a:rPr lang="cs-CZ" sz="2400" dirty="0" err="1" smtClean="0"/>
              <a:t>It</a:t>
            </a:r>
            <a:r>
              <a:rPr lang="cs-CZ" sz="2400" dirty="0" smtClean="0"/>
              <a:t> had a long </a:t>
            </a:r>
            <a:r>
              <a:rPr lang="cs-CZ" sz="2400" dirty="0" err="1" smtClean="0"/>
              <a:t>neck</a:t>
            </a:r>
            <a:r>
              <a:rPr lang="cs-CZ" sz="2400" dirty="0" smtClean="0"/>
              <a:t>.</a:t>
            </a:r>
          </a:p>
          <a:p>
            <a:r>
              <a:rPr lang="cs-CZ" sz="2400" dirty="0" err="1" smtClean="0"/>
              <a:t>It</a:t>
            </a:r>
            <a:r>
              <a:rPr lang="cs-CZ" sz="2400" dirty="0" smtClean="0"/>
              <a:t> had a </a:t>
            </a:r>
            <a:r>
              <a:rPr lang="cs-CZ" sz="2400" dirty="0" err="1" smtClean="0"/>
              <a:t>small</a:t>
            </a:r>
            <a:r>
              <a:rPr lang="cs-CZ" sz="2400" dirty="0" smtClean="0"/>
              <a:t> </a:t>
            </a:r>
            <a:r>
              <a:rPr lang="cs-CZ" sz="2400" dirty="0" err="1" smtClean="0"/>
              <a:t>head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4098" name="Picture 2" descr="C:\Users\ProchazkovaE\AppData\Local\Microsoft\Windows\Temporary Internet Files\Content.IE5\MMHF5AC4\MC90015032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700808"/>
            <a:ext cx="3600400" cy="2866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0565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cs-CZ" sz="5400" dirty="0" smtClean="0">
                <a:solidFill>
                  <a:srgbClr val="002060"/>
                </a:solidFill>
              </a:rPr>
              <a:t>Tyranosaurus </a:t>
            </a:r>
            <a:r>
              <a:rPr lang="cs-CZ" sz="5400" dirty="0" err="1" smtClean="0">
                <a:solidFill>
                  <a:srgbClr val="002060"/>
                </a:solidFill>
              </a:rPr>
              <a:t>rex</a:t>
            </a:r>
            <a:r>
              <a:rPr lang="cs-CZ" sz="5400" dirty="0" smtClean="0">
                <a:solidFill>
                  <a:srgbClr val="002060"/>
                </a:solidFill>
              </a:rPr>
              <a:t> – </a:t>
            </a:r>
            <a:r>
              <a:rPr lang="cs-CZ" sz="5400" dirty="0" err="1" smtClean="0">
                <a:solidFill>
                  <a:srgbClr val="002060"/>
                </a:solidFill>
              </a:rPr>
              <a:t>T.Rex</a:t>
            </a:r>
            <a:r>
              <a:rPr lang="cs-CZ" sz="5400" dirty="0" smtClean="0">
                <a:solidFill>
                  <a:srgbClr val="002060"/>
                </a:solidFill>
              </a:rPr>
              <a:t/>
            </a:r>
            <a:br>
              <a:rPr lang="cs-CZ" sz="5400" dirty="0" smtClean="0">
                <a:solidFill>
                  <a:srgbClr val="002060"/>
                </a:solidFill>
              </a:rPr>
            </a:br>
            <a:r>
              <a:rPr lang="cs-CZ" sz="2700" dirty="0" err="1" smtClean="0">
                <a:solidFill>
                  <a:srgbClr val="002060"/>
                </a:solidFill>
              </a:rPr>
              <a:t>name</a:t>
            </a:r>
            <a:r>
              <a:rPr lang="cs-CZ" sz="2700" dirty="0" smtClean="0">
                <a:solidFill>
                  <a:srgbClr val="002060"/>
                </a:solidFill>
              </a:rPr>
              <a:t>: …………………………..    </a:t>
            </a:r>
            <a:r>
              <a:rPr lang="cs-CZ" sz="2700" dirty="0" err="1" smtClean="0">
                <a:solidFill>
                  <a:srgbClr val="002060"/>
                </a:solidFill>
              </a:rPr>
              <a:t>date</a:t>
            </a:r>
            <a:r>
              <a:rPr lang="cs-CZ" sz="2700" dirty="0" smtClean="0">
                <a:solidFill>
                  <a:srgbClr val="002060"/>
                </a:solidFill>
              </a:rPr>
              <a:t>: …………………….</a:t>
            </a:r>
            <a:endParaRPr lang="cs-CZ" sz="2700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/>
          </a:bodyPr>
          <a:lstStyle/>
          <a:p>
            <a:r>
              <a:rPr lang="cs-CZ" dirty="0" smtClean="0"/>
              <a:t>                                                      </a:t>
            </a:r>
            <a:r>
              <a:rPr lang="cs-CZ" sz="2400" dirty="0" err="1" smtClean="0"/>
              <a:t>It</a:t>
            </a:r>
            <a:r>
              <a:rPr lang="cs-CZ" sz="2400" dirty="0" smtClean="0"/>
              <a:t> had …………… </a:t>
            </a:r>
            <a:r>
              <a:rPr lang="cs-CZ" sz="2400" dirty="0" err="1" smtClean="0"/>
              <a:t>teeth</a:t>
            </a:r>
            <a:r>
              <a:rPr lang="cs-CZ" sz="2400" dirty="0" smtClean="0"/>
              <a:t>.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                                                                    </a:t>
            </a:r>
            <a:r>
              <a:rPr lang="cs-CZ" sz="2400" dirty="0" err="1" smtClean="0"/>
              <a:t>It</a:t>
            </a:r>
            <a:r>
              <a:rPr lang="cs-CZ" sz="2400" dirty="0" smtClean="0"/>
              <a:t> </a:t>
            </a:r>
            <a:r>
              <a:rPr lang="cs-CZ" sz="2400" dirty="0" err="1" smtClean="0"/>
              <a:t>was</a:t>
            </a:r>
            <a:r>
              <a:rPr lang="cs-CZ" sz="2400" dirty="0" smtClean="0"/>
              <a:t> 13 ……….. long.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                                                                    </a:t>
            </a:r>
            <a:r>
              <a:rPr lang="cs-CZ" sz="2400" dirty="0" err="1" smtClean="0"/>
              <a:t>It</a:t>
            </a:r>
            <a:r>
              <a:rPr lang="cs-CZ" sz="2400" dirty="0" smtClean="0"/>
              <a:t> </a:t>
            </a:r>
            <a:r>
              <a:rPr lang="cs-CZ" sz="2400" dirty="0" err="1" smtClean="0"/>
              <a:t>was</a:t>
            </a:r>
            <a:r>
              <a:rPr lang="cs-CZ" sz="2400" dirty="0" smtClean="0"/>
              <a:t> 4 …………..  </a:t>
            </a:r>
            <a:r>
              <a:rPr lang="cs-CZ" sz="2400" dirty="0" err="1" smtClean="0"/>
              <a:t>tall</a:t>
            </a:r>
            <a:r>
              <a:rPr lang="cs-CZ" sz="2400" dirty="0" smtClean="0"/>
              <a:t>.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                                                                    </a:t>
            </a:r>
            <a:r>
              <a:rPr lang="cs-CZ" sz="2400" dirty="0" err="1" smtClean="0"/>
              <a:t>It</a:t>
            </a:r>
            <a:r>
              <a:rPr lang="cs-CZ" sz="2400" dirty="0" smtClean="0"/>
              <a:t> </a:t>
            </a:r>
            <a:r>
              <a:rPr lang="cs-CZ" sz="2400" dirty="0" err="1" smtClean="0"/>
              <a:t>was</a:t>
            </a:r>
            <a:r>
              <a:rPr lang="cs-CZ" sz="2400" dirty="0" smtClean="0"/>
              <a:t> a ………… </a:t>
            </a:r>
            <a:r>
              <a:rPr lang="cs-CZ" sz="2400" dirty="0" err="1" smtClean="0"/>
              <a:t>eater</a:t>
            </a:r>
            <a:r>
              <a:rPr lang="cs-CZ" sz="2400" dirty="0" smtClean="0"/>
              <a:t>.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                                                                    </a:t>
            </a:r>
            <a:r>
              <a:rPr lang="cs-CZ" sz="2400" dirty="0" err="1" smtClean="0"/>
              <a:t>It</a:t>
            </a:r>
            <a:r>
              <a:rPr lang="cs-CZ" sz="2400" dirty="0" smtClean="0"/>
              <a:t> had a …………  </a:t>
            </a:r>
            <a:r>
              <a:rPr lang="cs-CZ" sz="2400" dirty="0" err="1" smtClean="0"/>
              <a:t>tail</a:t>
            </a:r>
            <a:r>
              <a:rPr lang="cs-CZ" sz="2400" dirty="0" smtClean="0"/>
              <a:t>.</a:t>
            </a:r>
          </a:p>
          <a:p>
            <a:endParaRPr lang="cs-CZ" sz="2400" dirty="0"/>
          </a:p>
          <a:p>
            <a:endParaRPr lang="cs-CZ" sz="2400" dirty="0" smtClean="0"/>
          </a:p>
          <a:p>
            <a:r>
              <a:rPr lang="cs-CZ" sz="2400" dirty="0" err="1" smtClean="0"/>
              <a:t>It</a:t>
            </a:r>
            <a:r>
              <a:rPr lang="cs-CZ" sz="2400" dirty="0" smtClean="0"/>
              <a:t> had ………… front </a:t>
            </a:r>
            <a:r>
              <a:rPr lang="cs-CZ" sz="2400" dirty="0" err="1" smtClean="0"/>
              <a:t>feet</a:t>
            </a:r>
            <a:r>
              <a:rPr lang="cs-CZ" sz="2400" dirty="0" smtClean="0"/>
              <a:t> </a:t>
            </a:r>
            <a:r>
              <a:rPr lang="cs-CZ" sz="2400" dirty="0" err="1" smtClean="0"/>
              <a:t>with</a:t>
            </a:r>
            <a:r>
              <a:rPr lang="cs-CZ" sz="2400" dirty="0" smtClean="0"/>
              <a:t> </a:t>
            </a:r>
            <a:r>
              <a:rPr lang="cs-CZ" sz="2400" dirty="0" err="1" smtClean="0"/>
              <a:t>sharp</a:t>
            </a:r>
            <a:r>
              <a:rPr lang="cs-CZ" sz="2400" dirty="0" smtClean="0"/>
              <a:t> ……………..</a:t>
            </a:r>
          </a:p>
          <a:p>
            <a:r>
              <a:rPr lang="cs-CZ" sz="2400" dirty="0" err="1" smtClean="0"/>
              <a:t>It</a:t>
            </a:r>
            <a:r>
              <a:rPr lang="cs-CZ" sz="2400" dirty="0" smtClean="0"/>
              <a:t> had ………….. </a:t>
            </a:r>
            <a:r>
              <a:rPr lang="cs-CZ" sz="2400" dirty="0" err="1" smtClean="0"/>
              <a:t>back</a:t>
            </a:r>
            <a:r>
              <a:rPr lang="cs-CZ" sz="2400" dirty="0" smtClean="0"/>
              <a:t> </a:t>
            </a:r>
            <a:r>
              <a:rPr lang="cs-CZ" sz="2400" dirty="0" err="1" smtClean="0"/>
              <a:t>feet</a:t>
            </a:r>
            <a:r>
              <a:rPr lang="cs-CZ" sz="2400" dirty="0" smtClean="0"/>
              <a:t>.</a:t>
            </a:r>
          </a:p>
          <a:p>
            <a:r>
              <a:rPr lang="cs-CZ" sz="2400" dirty="0" err="1" smtClean="0"/>
              <a:t>It</a:t>
            </a:r>
            <a:r>
              <a:rPr lang="cs-CZ" sz="2400" dirty="0" smtClean="0"/>
              <a:t> had ………….. </a:t>
            </a:r>
            <a:r>
              <a:rPr lang="cs-CZ" sz="2400" dirty="0" err="1" smtClean="0"/>
              <a:t>jaws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026" name="Picture 2" descr="C:\Users\ProchazkovaE\AppData\Local\Microsoft\Windows\Temporary Internet Files\Content.IE5\VA2H4KKW\MC900337946[1].wmf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307" y="1716832"/>
            <a:ext cx="5343315" cy="27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1963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/>
          <a:p>
            <a:r>
              <a:rPr lang="cs-CZ" sz="5400" dirty="0" err="1" smtClean="0">
                <a:solidFill>
                  <a:srgbClr val="002060"/>
                </a:solidFill>
              </a:rPr>
              <a:t>Diplodokus</a:t>
            </a:r>
            <a:r>
              <a:rPr lang="cs-CZ" sz="5400" dirty="0" smtClean="0">
                <a:solidFill>
                  <a:srgbClr val="002060"/>
                </a:solidFill>
              </a:rPr>
              <a:t> – </a:t>
            </a:r>
            <a:r>
              <a:rPr lang="cs-CZ" sz="5400" dirty="0" err="1" smtClean="0">
                <a:solidFill>
                  <a:srgbClr val="002060"/>
                </a:solidFill>
              </a:rPr>
              <a:t>Diplodicus</a:t>
            </a:r>
            <a:endParaRPr lang="cs-CZ" sz="5400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                                                                         </a:t>
            </a:r>
            <a:r>
              <a:rPr lang="cs-CZ" sz="2400" dirty="0" err="1" smtClean="0"/>
              <a:t>It</a:t>
            </a:r>
            <a:r>
              <a:rPr lang="cs-CZ" sz="2400" dirty="0" smtClean="0"/>
              <a:t> </a:t>
            </a:r>
            <a:r>
              <a:rPr lang="cs-CZ" sz="2400" dirty="0" err="1" smtClean="0"/>
              <a:t>was</a:t>
            </a:r>
            <a:r>
              <a:rPr lang="cs-CZ" sz="2400" dirty="0" smtClean="0"/>
              <a:t> 30 metres ………...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                                        </a:t>
            </a:r>
            <a:r>
              <a:rPr lang="cs-CZ" sz="2400" dirty="0" err="1" smtClean="0"/>
              <a:t>It</a:t>
            </a:r>
            <a:r>
              <a:rPr lang="cs-CZ" sz="2400" dirty="0" smtClean="0"/>
              <a:t> </a:t>
            </a:r>
            <a:r>
              <a:rPr lang="cs-CZ" sz="2400" dirty="0" err="1" smtClean="0"/>
              <a:t>was</a:t>
            </a:r>
            <a:r>
              <a:rPr lang="cs-CZ" sz="2400" dirty="0" smtClean="0"/>
              <a:t> 10 metres ………...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                                        </a:t>
            </a:r>
            <a:r>
              <a:rPr lang="cs-CZ" sz="2400" dirty="0" err="1" smtClean="0"/>
              <a:t>It</a:t>
            </a:r>
            <a:r>
              <a:rPr lang="cs-CZ" sz="2400" dirty="0" smtClean="0"/>
              <a:t> </a:t>
            </a:r>
            <a:r>
              <a:rPr lang="cs-CZ" sz="2400" dirty="0" err="1" smtClean="0"/>
              <a:t>was</a:t>
            </a:r>
            <a:r>
              <a:rPr lang="cs-CZ" sz="2400" dirty="0" smtClean="0"/>
              <a:t> a …………. </a:t>
            </a:r>
            <a:r>
              <a:rPr lang="cs-CZ" sz="2400" dirty="0" err="1" smtClean="0"/>
              <a:t>eater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                                        </a:t>
            </a:r>
            <a:r>
              <a:rPr lang="cs-CZ" sz="2400" dirty="0" err="1" smtClean="0"/>
              <a:t>It</a:t>
            </a:r>
            <a:r>
              <a:rPr lang="cs-CZ" sz="2400" dirty="0" smtClean="0"/>
              <a:t> had a ………….. </a:t>
            </a:r>
            <a:r>
              <a:rPr lang="cs-CZ" sz="2400" dirty="0" err="1" smtClean="0"/>
              <a:t>tail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           </a:t>
            </a:r>
            <a:r>
              <a:rPr lang="cs-CZ" sz="2400" dirty="0" err="1" smtClean="0"/>
              <a:t>It</a:t>
            </a:r>
            <a:r>
              <a:rPr lang="cs-CZ" sz="2400" dirty="0" smtClean="0"/>
              <a:t> had ………….. </a:t>
            </a:r>
            <a:r>
              <a:rPr lang="cs-CZ" sz="2400" dirty="0" err="1" smtClean="0"/>
              <a:t>teeth</a:t>
            </a:r>
            <a:r>
              <a:rPr lang="cs-CZ" sz="2400" dirty="0" smtClean="0"/>
              <a:t>.</a:t>
            </a:r>
          </a:p>
          <a:p>
            <a:endParaRPr lang="cs-CZ" sz="2400" dirty="0"/>
          </a:p>
          <a:p>
            <a:endParaRPr lang="cs-CZ" sz="2400" dirty="0" smtClean="0"/>
          </a:p>
          <a:p>
            <a:r>
              <a:rPr lang="cs-CZ" sz="2400" dirty="0" err="1" smtClean="0"/>
              <a:t>It</a:t>
            </a:r>
            <a:r>
              <a:rPr lang="cs-CZ" sz="2400" dirty="0" smtClean="0"/>
              <a:t> had </a:t>
            </a:r>
            <a:r>
              <a:rPr lang="cs-CZ" sz="2400" dirty="0" err="1" smtClean="0"/>
              <a:t>four</a:t>
            </a:r>
            <a:r>
              <a:rPr lang="cs-CZ" sz="2400" dirty="0" smtClean="0"/>
              <a:t> …………… </a:t>
            </a:r>
            <a:r>
              <a:rPr lang="cs-CZ" sz="2400" dirty="0" err="1" smtClean="0"/>
              <a:t>feet</a:t>
            </a:r>
            <a:r>
              <a:rPr lang="cs-CZ" sz="2400" dirty="0" smtClean="0"/>
              <a:t>.</a:t>
            </a:r>
          </a:p>
          <a:p>
            <a:r>
              <a:rPr lang="cs-CZ" sz="2400" dirty="0" err="1" smtClean="0"/>
              <a:t>It</a:t>
            </a:r>
            <a:r>
              <a:rPr lang="cs-CZ" sz="2400" dirty="0" smtClean="0"/>
              <a:t> had a …………… </a:t>
            </a:r>
            <a:r>
              <a:rPr lang="cs-CZ" sz="2400" dirty="0" err="1" smtClean="0"/>
              <a:t>neck</a:t>
            </a:r>
            <a:r>
              <a:rPr lang="cs-CZ" sz="2400" dirty="0" smtClean="0"/>
              <a:t>.</a:t>
            </a:r>
          </a:p>
          <a:p>
            <a:r>
              <a:rPr lang="cs-CZ" sz="2400" dirty="0" err="1" smtClean="0"/>
              <a:t>It</a:t>
            </a:r>
            <a:r>
              <a:rPr lang="cs-CZ" sz="2400" dirty="0" smtClean="0"/>
              <a:t> had a ………….. </a:t>
            </a:r>
            <a:r>
              <a:rPr lang="cs-CZ" sz="2400" dirty="0" err="1" smtClean="0"/>
              <a:t>head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4098" name="Picture 2" descr="C:\Users\ProchazkovaE\AppData\Local\Microsoft\Windows\Temporary Internet Files\Content.IE5\MMHF5AC4\MC900150327[1].wmf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700808"/>
            <a:ext cx="3600400" cy="2866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1308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381</TotalTime>
  <Words>386</Words>
  <Application>Microsoft Office PowerPoint</Application>
  <PresentationFormat>Předvádění na obrazovce (4:3)</PresentationFormat>
  <Paragraphs>67</Paragraphs>
  <Slides>7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Tyranosaurus rex – T.Rex</vt:lpstr>
      <vt:lpstr>Diplodokus – Diplodicus</vt:lpstr>
      <vt:lpstr>Tyranosaurus rex – T.Rex name: …………………………..    date: …………………….</vt:lpstr>
      <vt:lpstr>Diplodokus – Diplodicus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Procházková Eva</cp:lastModifiedBy>
  <cp:revision>60</cp:revision>
  <dcterms:created xsi:type="dcterms:W3CDTF">2011-08-21T15:31:45Z</dcterms:created>
  <dcterms:modified xsi:type="dcterms:W3CDTF">2011-12-26T18:37:58Z</dcterms:modified>
</cp:coreProperties>
</file>