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59" r:id="rId5"/>
    <p:sldId id="260" r:id="rId6"/>
    <p:sldId id="261" r:id="rId7"/>
    <p:sldId id="267" r:id="rId8"/>
    <p:sldId id="268" r:id="rId9"/>
    <p:sldId id="269" r:id="rId10"/>
    <p:sldId id="270" r:id="rId11"/>
    <p:sldId id="266" r:id="rId12"/>
    <p:sldId id="277" r:id="rId13"/>
    <p:sldId id="271" r:id="rId14"/>
    <p:sldId id="273" r:id="rId15"/>
    <p:sldId id="272" r:id="rId16"/>
    <p:sldId id="274" r:id="rId17"/>
    <p:sldId id="275" r:id="rId18"/>
    <p:sldId id="27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5422D-9032-40A5-9A48-45500AAC08FA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3D5C-DF81-4181-9AB2-B9C2881F3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128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5422D-9032-40A5-9A48-45500AAC08FA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3D5C-DF81-4181-9AB2-B9C2881F3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051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5422D-9032-40A5-9A48-45500AAC08FA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3D5C-DF81-4181-9AB2-B9C2881F3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336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5422D-9032-40A5-9A48-45500AAC08FA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3D5C-DF81-4181-9AB2-B9C2881F3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455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5422D-9032-40A5-9A48-45500AAC08FA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3D5C-DF81-4181-9AB2-B9C2881F3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491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5422D-9032-40A5-9A48-45500AAC08FA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3D5C-DF81-4181-9AB2-B9C2881F3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297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5422D-9032-40A5-9A48-45500AAC08FA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3D5C-DF81-4181-9AB2-B9C2881F3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865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5422D-9032-40A5-9A48-45500AAC08FA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3D5C-DF81-4181-9AB2-B9C2881F3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048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5422D-9032-40A5-9A48-45500AAC08FA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3D5C-DF81-4181-9AB2-B9C2881F3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418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5422D-9032-40A5-9A48-45500AAC08FA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3D5C-DF81-4181-9AB2-B9C2881F3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710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5422D-9032-40A5-9A48-45500AAC08FA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3D5C-DF81-4181-9AB2-B9C2881F3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6173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6657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79639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54028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70296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7877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6547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7192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3443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7599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2834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3779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E5422D-9032-40A5-9A48-45500AAC08FA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403D5C-DF81-4181-9AB2-B9C2881F3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171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922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png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png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png"/><Relationship Id="rId4" Type="http://schemas.openxmlformats.org/officeDocument/2006/relationships/image" Target="../media/image22.wmf"/><Relationship Id="rId9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png"/><Relationship Id="rId4" Type="http://schemas.openxmlformats.org/officeDocument/2006/relationships/image" Target="../media/image22.wmf"/><Relationship Id="rId9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13" Type="http://schemas.openxmlformats.org/officeDocument/2006/relationships/image" Target="../media/image43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2.wm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wmf"/><Relationship Id="rId11" Type="http://schemas.openxmlformats.org/officeDocument/2006/relationships/image" Target="../media/image22.wmf"/><Relationship Id="rId5" Type="http://schemas.openxmlformats.org/officeDocument/2006/relationships/image" Target="../media/image37.png"/><Relationship Id="rId10" Type="http://schemas.openxmlformats.org/officeDocument/2006/relationships/image" Target="../media/image41.png"/><Relationship Id="rId4" Type="http://schemas.openxmlformats.org/officeDocument/2006/relationships/image" Target="../media/image36.wmf"/><Relationship Id="rId9" Type="http://schemas.openxmlformats.org/officeDocument/2006/relationships/image" Target="../media/image4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13" Type="http://schemas.openxmlformats.org/officeDocument/2006/relationships/image" Target="../media/image43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2.wm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wmf"/><Relationship Id="rId11" Type="http://schemas.openxmlformats.org/officeDocument/2006/relationships/image" Target="../media/image22.wmf"/><Relationship Id="rId5" Type="http://schemas.openxmlformats.org/officeDocument/2006/relationships/image" Target="../media/image37.png"/><Relationship Id="rId10" Type="http://schemas.openxmlformats.org/officeDocument/2006/relationships/image" Target="../media/image41.png"/><Relationship Id="rId4" Type="http://schemas.openxmlformats.org/officeDocument/2006/relationships/image" Target="../media/image36.wmf"/><Relationship Id="rId9" Type="http://schemas.openxmlformats.org/officeDocument/2006/relationships/image" Target="../media/image40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83762" y="1916832"/>
            <a:ext cx="7848872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Rozumová výchova</a:t>
            </a:r>
          </a:p>
          <a:p>
            <a:r>
              <a:rPr lang="cs-CZ" sz="2600" dirty="0" smtClean="0"/>
              <a:t> 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VY_32_INOVACE_16_pojem čísla 7 a </a:t>
            </a:r>
            <a:r>
              <a:rPr lang="cs-CZ" sz="2000" dirty="0"/>
              <a:t>č</a:t>
            </a:r>
            <a:r>
              <a:rPr lang="cs-CZ" sz="2000" dirty="0" smtClean="0"/>
              <a:t>íselná řada v oboru do 7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48780" y="5013176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Elena </a:t>
            </a:r>
            <a:r>
              <a:rPr lang="cs-CZ" dirty="0" err="1">
                <a:solidFill>
                  <a:prstClr val="black"/>
                </a:solidFill>
              </a:rPr>
              <a:t>Guryčová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941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slouží k seznámení žáků s pojmem čísla 7 a číselnou řadou do 7.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také může sloužit k opakování a upevňování již získaných dovedností. </a:t>
            </a: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Je určena pro žáky ZŠ speciální. </a:t>
            </a: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Období vytvoření vzdělávacího materiálu – </a:t>
            </a:r>
            <a:r>
              <a:rPr lang="cs-CZ" sz="24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červen </a:t>
            </a: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2012.</a:t>
            </a: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6445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Kolik je ….?</a:t>
            </a:r>
            <a:endParaRPr lang="cs-CZ" dirty="0"/>
          </a:p>
        </p:txBody>
      </p:sp>
      <p:pic>
        <p:nvPicPr>
          <p:cNvPr id="1027" name="Picture 3" descr="C:\Users\Elizabeth\AppData\Local\Microsoft\Windows\Temporary Internet Files\Content.IE5\11CPGF1X\MC9004263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78888"/>
            <a:ext cx="2073870" cy="1522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4572" y="1640704"/>
            <a:ext cx="1781168" cy="1312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57496"/>
            <a:ext cx="1908332" cy="140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9294" y="3615630"/>
            <a:ext cx="1710184" cy="1260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828477"/>
            <a:ext cx="1791629" cy="1320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501848"/>
            <a:ext cx="1848160" cy="1362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6356" y="1602903"/>
            <a:ext cx="1883122" cy="1388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51908" y="4864121"/>
            <a:ext cx="792088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b="1" dirty="0" smtClean="0"/>
              <a:t>7</a:t>
            </a:r>
            <a:endParaRPr lang="cs-CZ" sz="11500" b="1" dirty="0"/>
          </a:p>
        </p:txBody>
      </p:sp>
    </p:spTree>
    <p:extLst>
      <p:ext uri="{BB962C8B-B14F-4D97-AF65-F5344CB8AC3E}">
        <p14:creationId xmlns:p14="http://schemas.microsoft.com/office/powerpoint/2010/main" val="1905924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Spočítej kolik je…?</a:t>
            </a:r>
            <a:endParaRPr lang="cs-CZ" dirty="0"/>
          </a:p>
        </p:txBody>
      </p:sp>
      <p:pic>
        <p:nvPicPr>
          <p:cNvPr id="2050" name="Picture 2" descr="C:\Program Files\Microsoft Office\MEDIA\CAGCAT10\j0212957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484784"/>
            <a:ext cx="1146857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19909"/>
            <a:ext cx="114617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319909"/>
            <a:ext cx="114617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138" y="2319908"/>
            <a:ext cx="114617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313" y="1815454"/>
            <a:ext cx="114617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726" y="1513359"/>
            <a:ext cx="114617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84784"/>
            <a:ext cx="114617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 descr="C:\Users\Elizabeth\AppData\Local\Microsoft\Windows\Temporary Internet Files\Content.IE5\0BK7S110\MC90044174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07" y="3501008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444" y="4492228"/>
            <a:ext cx="1371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812" y="4492228"/>
            <a:ext cx="1371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07" y="4509120"/>
            <a:ext cx="1371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138" y="3501008"/>
            <a:ext cx="1371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972" y="3501008"/>
            <a:ext cx="1371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044" y="3933056"/>
            <a:ext cx="1371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72200" y="1522238"/>
            <a:ext cx="5760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7</a:t>
            </a:r>
            <a:endParaRPr lang="cs-CZ" sz="9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3941812"/>
            <a:ext cx="12961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7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681270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Spočítej kolik je…? řešení</a:t>
            </a:r>
            <a:endParaRPr lang="cs-CZ" dirty="0"/>
          </a:p>
        </p:txBody>
      </p:sp>
      <p:pic>
        <p:nvPicPr>
          <p:cNvPr id="2050" name="Picture 2" descr="C:\Program Files\Microsoft Office\MEDIA\CAGCAT10\j0212957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484784"/>
            <a:ext cx="1146857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19909"/>
            <a:ext cx="114617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319909"/>
            <a:ext cx="114617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138" y="2319908"/>
            <a:ext cx="114617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313" y="1815454"/>
            <a:ext cx="114617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726" y="1513359"/>
            <a:ext cx="114617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84784"/>
            <a:ext cx="1146175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 descr="C:\Users\Elizabeth\AppData\Local\Microsoft\Windows\Temporary Internet Files\Content.IE5\0BK7S110\MC90044174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07" y="3501008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444" y="4492228"/>
            <a:ext cx="1371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812" y="4492228"/>
            <a:ext cx="1371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07" y="4509120"/>
            <a:ext cx="1371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138" y="3501008"/>
            <a:ext cx="1371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972" y="3501008"/>
            <a:ext cx="1371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044" y="3933056"/>
            <a:ext cx="1371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72200" y="1522238"/>
            <a:ext cx="5760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solidFill>
                  <a:prstClr val="black"/>
                </a:solidFill>
              </a:rPr>
              <a:t>7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372200" y="3941812"/>
            <a:ext cx="12961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solidFill>
                  <a:prstClr val="black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993628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Spočítej a napiš správnou číslici</a:t>
            </a:r>
            <a:endParaRPr lang="cs-CZ" sz="3600" b="1" dirty="0"/>
          </a:p>
        </p:txBody>
      </p:sp>
      <p:pic>
        <p:nvPicPr>
          <p:cNvPr id="3074" name="Picture 2" descr="C:\Users\Elizabeth\AppData\Local\Microsoft\Windows\Temporary Internet Files\Content.IE5\M05N8FOM\MC90022804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918944" cy="779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8800"/>
            <a:ext cx="91440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216" y="1628800"/>
            <a:ext cx="91440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480" y="1639838"/>
            <a:ext cx="91440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28800"/>
            <a:ext cx="91440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628800"/>
            <a:ext cx="91440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 descr="C:\Users\Elizabeth\AppData\Local\Microsoft\Windows\Temporary Internet Files\Content.IE5\0BK7S110\MC900028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52936"/>
            <a:ext cx="1512168" cy="1151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4966" y="2852738"/>
            <a:ext cx="1511300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916" y="2852738"/>
            <a:ext cx="1511300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 descr="C:\Users\Elizabeth\AppData\Local\Microsoft\Windows\Temporary Internet Files\Content.IE5\0BK7S110\MC90043389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416" y="414908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9568" y="4314255"/>
            <a:ext cx="1719263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334" y="4284663"/>
            <a:ext cx="1719263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2432" y="4245769"/>
            <a:ext cx="1719263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24328" y="1568698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24328" y="3068960"/>
            <a:ext cx="936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prstClr val="black"/>
                </a:solidFill>
              </a:rPr>
              <a:t>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24328" y="4653136"/>
            <a:ext cx="7200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prstClr val="black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295052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Elizabeth\AppData\Local\Microsoft\Windows\Temporary Internet Files\Content.IE5\IX6DX6ZC\MC9002520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6"/>
            <a:ext cx="1368152" cy="122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44379"/>
            <a:ext cx="1391346" cy="1247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2244" y="329549"/>
            <a:ext cx="1451884" cy="1300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6608" y="332658"/>
            <a:ext cx="1387876" cy="1244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8732" y="332657"/>
            <a:ext cx="1387876" cy="1244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 descr="C:\Users\Elizabeth\AppData\Local\Microsoft\Windows\Temporary Internet Files\Content.IE5\11CPGF1X\MC9003441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69" y="2034037"/>
            <a:ext cx="1871043" cy="1136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00" y="3257550"/>
            <a:ext cx="1987634" cy="1211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031" y="3233974"/>
            <a:ext cx="1900130" cy="1157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3752" y="2420888"/>
            <a:ext cx="1728191" cy="1053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2670" y="3231354"/>
            <a:ext cx="1917780" cy="1168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1992" y="2034037"/>
            <a:ext cx="1864941" cy="1136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252" y="2034037"/>
            <a:ext cx="1904626" cy="1160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 descr="C:\Users\Elizabeth\AppData\Local\Microsoft\Windows\Temporary Internet Files\Content.IE5\M05N8FOM\MC9003209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18" y="5022456"/>
            <a:ext cx="2296790" cy="133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1152" y="5024083"/>
            <a:ext cx="2298700" cy="1335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012904" y="372731"/>
            <a:ext cx="5760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prstClr val="black"/>
                </a:solidFill>
              </a:rPr>
              <a:t>5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092652" y="2626704"/>
            <a:ext cx="4165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prstClr val="black"/>
                </a:solidFill>
              </a:rPr>
              <a:t>7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077172" y="5042739"/>
            <a:ext cx="8640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prstClr val="black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195036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Spočítej a napiš správnou číslici: řešení</a:t>
            </a:r>
            <a:endParaRPr lang="cs-CZ" sz="3600" b="1" dirty="0"/>
          </a:p>
        </p:txBody>
      </p:sp>
      <p:pic>
        <p:nvPicPr>
          <p:cNvPr id="3074" name="Picture 2" descr="C:\Users\Elizabeth\AppData\Local\Microsoft\Windows\Temporary Internet Files\Content.IE5\M05N8FOM\MC90022804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918944" cy="779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8800"/>
            <a:ext cx="91440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216" y="1628800"/>
            <a:ext cx="91440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480" y="1639838"/>
            <a:ext cx="91440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28800"/>
            <a:ext cx="91440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628800"/>
            <a:ext cx="914400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 descr="C:\Users\Elizabeth\AppData\Local\Microsoft\Windows\Temporary Internet Files\Content.IE5\0BK7S110\MC900028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52936"/>
            <a:ext cx="1512168" cy="1151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4966" y="2852738"/>
            <a:ext cx="1511300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916" y="2852738"/>
            <a:ext cx="1511300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 descr="C:\Users\Elizabeth\AppData\Local\Microsoft\Windows\Temporary Internet Files\Content.IE5\0BK7S110\MC90043389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416" y="414908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9568" y="4314255"/>
            <a:ext cx="1719263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334" y="4284663"/>
            <a:ext cx="1719263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2432" y="4245769"/>
            <a:ext cx="1719263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24328" y="1568698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prstClr val="black"/>
                </a:solidFill>
              </a:rPr>
              <a:t>6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24328" y="3068960"/>
            <a:ext cx="936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prstClr val="black"/>
                </a:solidFill>
              </a:rPr>
              <a:t>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24328" y="4653136"/>
            <a:ext cx="7200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prstClr val="black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437213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Elizabeth\AppData\Local\Microsoft\Windows\Temporary Internet Files\Content.IE5\IX6DX6ZC\MC9002520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6"/>
            <a:ext cx="1368152" cy="122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44379"/>
            <a:ext cx="1391346" cy="1247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2244" y="329549"/>
            <a:ext cx="1451884" cy="1300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6608" y="332658"/>
            <a:ext cx="1387876" cy="1244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8732" y="332657"/>
            <a:ext cx="1387876" cy="1244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 descr="C:\Users\Elizabeth\AppData\Local\Microsoft\Windows\Temporary Internet Files\Content.IE5\11CPGF1X\MC9003441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69" y="2034037"/>
            <a:ext cx="1871043" cy="1136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00" y="3257550"/>
            <a:ext cx="1987634" cy="1211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031" y="3233974"/>
            <a:ext cx="1900130" cy="1157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3752" y="2420888"/>
            <a:ext cx="1728191" cy="1053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2670" y="3231354"/>
            <a:ext cx="1917780" cy="1168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1992" y="2034037"/>
            <a:ext cx="1864941" cy="1136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252" y="2034037"/>
            <a:ext cx="1904626" cy="1160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 descr="C:\Users\Elizabeth\AppData\Local\Microsoft\Windows\Temporary Internet Files\Content.IE5\M05N8FOM\MC9003209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18" y="5022456"/>
            <a:ext cx="2296790" cy="133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1152" y="5024083"/>
            <a:ext cx="2298700" cy="1335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012904" y="372731"/>
            <a:ext cx="5760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prstClr val="black"/>
                </a:solidFill>
              </a:rPr>
              <a:t>5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092652" y="2626704"/>
            <a:ext cx="4165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prstClr val="black"/>
                </a:solidFill>
              </a:rPr>
              <a:t>7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077172" y="5042739"/>
            <a:ext cx="8640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>
                <a:solidFill>
                  <a:prstClr val="black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88004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Správný počet předmětů spoj s číslicí 7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58494" y="2801623"/>
            <a:ext cx="4320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>
                <a:solidFill>
                  <a:prstClr val="black"/>
                </a:solidFill>
              </a:rPr>
              <a:t>7</a:t>
            </a:r>
          </a:p>
        </p:txBody>
      </p:sp>
      <p:pic>
        <p:nvPicPr>
          <p:cNvPr id="4098" name="Picture 2" descr="C:\Users\Elizabeth\AppData\Local\Microsoft\Windows\Temporary Internet Files\Content.IE5\11CPGF1X\MC90041347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8"/>
            <a:ext cx="1389871" cy="1051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40768"/>
            <a:ext cx="1390650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7564" y="2328266"/>
            <a:ext cx="1390650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28267"/>
            <a:ext cx="1390650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 descr="C:\Program Files\Microsoft Office\MEDIA\CAGCAT10\j018316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9" y="1349028"/>
            <a:ext cx="1152128" cy="1009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805" y="1378868"/>
            <a:ext cx="115252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1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280" y="2328266"/>
            <a:ext cx="115252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805" y="2328265"/>
            <a:ext cx="115252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3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149080"/>
            <a:ext cx="115252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4" name="Picture 1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9" y="3251737"/>
            <a:ext cx="115252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5" name="Picture 1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2972" y="3288249"/>
            <a:ext cx="115252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6" name="Picture 20" descr="C:\Users\Elizabeth\AppData\Local\Microsoft\Windows\Temporary Internet Files\Content.IE5\M05N8FOM\MC9003512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2958">
            <a:off x="599884" y="4088184"/>
            <a:ext cx="1366533" cy="98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2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8264" y="3251737"/>
            <a:ext cx="154781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8" name="Picture 2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22236"/>
            <a:ext cx="154781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9" name="Picture 2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615640"/>
            <a:ext cx="154781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20" name="Picture 2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325" y="3757355"/>
            <a:ext cx="154781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21" name="Picture 2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868" y="3892014"/>
            <a:ext cx="154781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22" name="Picture 26" descr="C:\Users\Elizabeth\AppData\Local\Microsoft\Windows\Temporary Internet Files\Content.IE5\IX6DX6ZC\MC9004125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7986" y="5013068"/>
            <a:ext cx="1099996" cy="1391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3" name="Picture 27" descr="C:\Users\Elizabeth\AppData\Local\Microsoft\Windows\Temporary Internet Files\Content.IE5\IX6DX6ZC\MC9004125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079553"/>
            <a:ext cx="1099996" cy="1391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4" name="Picture 28" descr="C:\Users\Elizabeth\AppData\Local\Microsoft\Windows\Temporary Internet Files\Content.IE5\IX6DX6ZC\MC9004125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916" y="5182357"/>
            <a:ext cx="1019121" cy="1289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4860032" y="3140968"/>
            <a:ext cx="2325465" cy="5306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339752" y="3576211"/>
            <a:ext cx="2088232" cy="7232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0681" y="3406299"/>
            <a:ext cx="154781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3643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Správný počet předmětů spoj s číslicí 7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58494" y="2801623"/>
            <a:ext cx="4320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>
                <a:solidFill>
                  <a:prstClr val="black"/>
                </a:solidFill>
              </a:rPr>
              <a:t>7</a:t>
            </a:r>
          </a:p>
        </p:txBody>
      </p:sp>
      <p:pic>
        <p:nvPicPr>
          <p:cNvPr id="4098" name="Picture 2" descr="C:\Users\Elizabeth\AppData\Local\Microsoft\Windows\Temporary Internet Files\Content.IE5\11CPGF1X\MC90041347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8"/>
            <a:ext cx="1389871" cy="1051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40768"/>
            <a:ext cx="1390650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7564" y="2328266"/>
            <a:ext cx="1390650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28267"/>
            <a:ext cx="1390650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 descr="C:\Program Files\Microsoft Office\MEDIA\CAGCAT10\j018316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9" y="1349028"/>
            <a:ext cx="1152128" cy="1009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805" y="1378868"/>
            <a:ext cx="115252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1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280" y="2328266"/>
            <a:ext cx="115252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805" y="2328265"/>
            <a:ext cx="115252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3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149080"/>
            <a:ext cx="115252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4" name="Picture 1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9" y="3251737"/>
            <a:ext cx="115252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5" name="Picture 1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2972" y="3288249"/>
            <a:ext cx="115252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6" name="Picture 20" descr="C:\Users\Elizabeth\AppData\Local\Microsoft\Windows\Temporary Internet Files\Content.IE5\M05N8FOM\MC9003512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2958">
            <a:off x="599884" y="4088184"/>
            <a:ext cx="1366533" cy="98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2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8264" y="3251737"/>
            <a:ext cx="154781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8" name="Picture 2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22236"/>
            <a:ext cx="154781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9" name="Picture 2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615640"/>
            <a:ext cx="154781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20" name="Picture 2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325" y="3757355"/>
            <a:ext cx="154781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21" name="Picture 2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868" y="3892014"/>
            <a:ext cx="154781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22" name="Picture 26" descr="C:\Users\Elizabeth\AppData\Local\Microsoft\Windows\Temporary Internet Files\Content.IE5\IX6DX6ZC\MC9004125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7986" y="5013068"/>
            <a:ext cx="1099996" cy="1391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3" name="Picture 27" descr="C:\Users\Elizabeth\AppData\Local\Microsoft\Windows\Temporary Internet Files\Content.IE5\IX6DX6ZC\MC9004125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079553"/>
            <a:ext cx="1099996" cy="1391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4" name="Picture 28" descr="C:\Users\Elizabeth\AppData\Local\Microsoft\Windows\Temporary Internet Files\Content.IE5\IX6DX6ZC\MC9004125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916" y="5182357"/>
            <a:ext cx="1019121" cy="1289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4860032" y="3140968"/>
            <a:ext cx="2325465" cy="5306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339752" y="3576211"/>
            <a:ext cx="2088232" cy="7232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0681" y="3406299"/>
            <a:ext cx="154781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9897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6586114"/>
              </p:ext>
            </p:extLst>
          </p:nvPr>
        </p:nvGraphicFramePr>
        <p:xfrm>
          <a:off x="158304" y="0"/>
          <a:ext cx="8878192" cy="67270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582"/>
                <a:gridCol w="777802"/>
                <a:gridCol w="792088"/>
                <a:gridCol w="1512168"/>
                <a:gridCol w="1440160"/>
                <a:gridCol w="1491505"/>
                <a:gridCol w="2036887"/>
              </a:tblGrid>
              <a:tr h="1973401">
                <a:tc>
                  <a:txBody>
                    <a:bodyPr/>
                    <a:lstStyle/>
                    <a:p>
                      <a:endParaRPr lang="cs-CZ" sz="4400" dirty="0" smtClean="0"/>
                    </a:p>
                    <a:p>
                      <a:endParaRPr lang="cs-CZ" sz="4400" dirty="0" smtClean="0"/>
                    </a:p>
                    <a:p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2479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1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2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3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4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5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6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7</a:t>
                      </a:r>
                      <a:endParaRPr lang="cs-CZ" sz="4800" b="1" dirty="0"/>
                    </a:p>
                  </a:txBody>
                  <a:tcPr/>
                </a:tc>
              </a:tr>
              <a:tr h="92479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1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3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5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7</a:t>
                      </a:r>
                      <a:endParaRPr lang="cs-CZ" sz="4800" b="1" dirty="0"/>
                    </a:p>
                  </a:txBody>
                  <a:tcPr/>
                </a:tc>
              </a:tr>
              <a:tr h="924790">
                <a:tc>
                  <a:txBody>
                    <a:bodyPr/>
                    <a:lstStyle/>
                    <a:p>
                      <a:pPr algn="ctr"/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2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4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6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/>
                    </a:p>
                  </a:txBody>
                  <a:tcPr/>
                </a:tc>
              </a:tr>
              <a:tr h="92479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1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5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b="1" dirty="0"/>
                    </a:p>
                  </a:txBody>
                  <a:tcPr/>
                </a:tc>
              </a:tr>
              <a:tr h="92479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821" y="475457"/>
            <a:ext cx="721295" cy="721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01" y="1196752"/>
            <a:ext cx="71913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896" y="831276"/>
            <a:ext cx="71913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116" y="75406"/>
            <a:ext cx="71913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022" y="750214"/>
            <a:ext cx="71913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022" y="1412776"/>
            <a:ext cx="71913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6989" y="1189376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6988" y="438149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211" y="387470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741" y="1189375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4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112" y="1086642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5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606" y="373975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6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604" y="1412776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7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604" y="750213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8" name="Picture 1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604" y="105789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9" name="Picture 1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0778" y="1374552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0" name="Picture 2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078" y="687289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1" name="Picture 2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172" y="43656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2" name="Picture 2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385" y="1340768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3" name="Picture 2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500" y="736718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4" name="Picture 2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386" y="74037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6" name="Picture 2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3565" y="74036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7" name="Picture 2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4" y="1390773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8" name="Picture 2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5" y="769142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9" name="Picture 2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865" y="1390774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0" name="Picture 3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3565" y="769143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1" name="Picture 3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88106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2" name="Picture 3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773904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236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556792"/>
            <a:ext cx="8445624" cy="2439144"/>
          </a:xfrm>
        </p:spPr>
        <p:txBody>
          <a:bodyPr>
            <a:noAutofit/>
          </a:bodyPr>
          <a:lstStyle/>
          <a:p>
            <a:r>
              <a:rPr lang="cs-CZ" sz="5400" b="1" dirty="0" smtClean="0"/>
              <a:t>ČÍSELNÁ ŘADA DO 7</a:t>
            </a:r>
            <a:r>
              <a:rPr lang="cs-CZ" sz="5400" b="1" dirty="0"/>
              <a:t/>
            </a:r>
            <a:br>
              <a:rPr lang="cs-CZ" sz="5400" b="1" dirty="0"/>
            </a:br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cs-CZ" sz="5400" b="1" dirty="0" smtClean="0"/>
              <a:t> ŘEŠENÍ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1824435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0793077"/>
              </p:ext>
            </p:extLst>
          </p:nvPr>
        </p:nvGraphicFramePr>
        <p:xfrm>
          <a:off x="158304" y="0"/>
          <a:ext cx="8878192" cy="67270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582"/>
                <a:gridCol w="777802"/>
                <a:gridCol w="792088"/>
                <a:gridCol w="1512168"/>
                <a:gridCol w="1440160"/>
                <a:gridCol w="1491505"/>
                <a:gridCol w="2036887"/>
              </a:tblGrid>
              <a:tr h="1973401">
                <a:tc>
                  <a:txBody>
                    <a:bodyPr/>
                    <a:lstStyle/>
                    <a:p>
                      <a:endParaRPr lang="cs-CZ" sz="4400" dirty="0" smtClean="0"/>
                    </a:p>
                    <a:p>
                      <a:endParaRPr lang="cs-CZ" sz="4400" dirty="0" smtClean="0"/>
                    </a:p>
                    <a:p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2479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1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2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3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4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5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6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7</a:t>
                      </a:r>
                      <a:endParaRPr lang="cs-CZ" sz="4800" b="1" dirty="0"/>
                    </a:p>
                  </a:txBody>
                  <a:tcPr/>
                </a:tc>
              </a:tr>
              <a:tr h="92479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1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3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5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7</a:t>
                      </a:r>
                      <a:endParaRPr lang="cs-CZ" sz="4800" b="1" dirty="0"/>
                    </a:p>
                  </a:txBody>
                  <a:tcPr/>
                </a:tc>
              </a:tr>
              <a:tr h="92479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2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4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6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92479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1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5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924790"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4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821" y="475457"/>
            <a:ext cx="721295" cy="721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01" y="1196752"/>
            <a:ext cx="71913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896" y="831276"/>
            <a:ext cx="71913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116" y="75406"/>
            <a:ext cx="71913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022" y="750214"/>
            <a:ext cx="71913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022" y="1412776"/>
            <a:ext cx="71913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6989" y="1189376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6988" y="438149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211" y="387470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741" y="1189375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4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112" y="1086642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5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606" y="373975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6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604" y="1412776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7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604" y="750213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8" name="Picture 1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604" y="105789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9" name="Picture 1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0778" y="1374552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0" name="Picture 2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078" y="687289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1" name="Picture 2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172" y="43656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2" name="Picture 2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385" y="1340768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3" name="Picture 2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500" y="736718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4" name="Picture 2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386" y="74037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6" name="Picture 2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3565" y="74036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7" name="Picture 2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4" y="1390773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8" name="Picture 2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5" y="769142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49" name="Picture 2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865" y="1390774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0" name="Picture 3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3565" y="769143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1" name="Picture 3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88106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2" name="Picture 3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773904"/>
            <a:ext cx="7127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8518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Spoj číslici se správným počtem předmětů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742132"/>
              </p:ext>
            </p:extLst>
          </p:nvPr>
        </p:nvGraphicFramePr>
        <p:xfrm>
          <a:off x="467544" y="3717032"/>
          <a:ext cx="8229599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 descr="C:\Users\Elizabeth\AppData\Local\Microsoft\Windows\Temporary Internet Files\Content.IE5\18B5AKSL\MC90043704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1473572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71080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2181226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2181226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81226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487959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6" name="Picture 12" descr="C:\Users\Elizabeth\AppData\Local\Microsoft\Windows\Temporary Internet Files\Content.IE5\INEYROE0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29" y="4358330"/>
            <a:ext cx="850977" cy="86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2945" y="5133626"/>
            <a:ext cx="84772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17" y="5102670"/>
            <a:ext cx="84772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9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6808" y="4367854"/>
            <a:ext cx="84772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0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806" y="4367855"/>
            <a:ext cx="84772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1" name="Picture 17" descr="C:\Users\Elizabeth\AppData\Local\Microsoft\Windows\Temporary Internet Files\Content.IE5\TH5NVQNA\MC9003512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196" y="4884817"/>
            <a:ext cx="1080120" cy="1364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560" y="4852639"/>
            <a:ext cx="10795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3" name="Picture 1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334" y="4852639"/>
            <a:ext cx="10795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4" name="Picture 2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300" y="4843114"/>
            <a:ext cx="10795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5" name="Picture 2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6550" y="4847058"/>
            <a:ext cx="10795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6" name="Picture 2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0310" y="4883594"/>
            <a:ext cx="10795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7" name="Picture 23" descr="C:\Users\Elizabeth\AppData\Local\Microsoft\Windows\Temporary Internet Files\Content.IE5\18B5AKSL\MC9004125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700" y="1491384"/>
            <a:ext cx="915517" cy="115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8" name="Picture 24" descr="C:\Users\Elizabeth\AppData\Local\Microsoft\Windows\Temporary Internet Files\Content.IE5\18B5AKSL\MC9004125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748" y="1366061"/>
            <a:ext cx="929285" cy="117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9" name="Picture 25" descr="C:\Users\Elizabeth\AppData\Local\Microsoft\Windows\Temporary Internet Files\Content.IE5\18B5AKSL\MC9004125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9146" y="1276631"/>
            <a:ext cx="986189" cy="1247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0" name="Picture 2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585" y="1473572"/>
            <a:ext cx="93345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72" name="Picture 2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977" y="5619083"/>
            <a:ext cx="1011055" cy="1136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73" name="Picture 2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182" y="5502949"/>
            <a:ext cx="970500" cy="1090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74" name="Picture 30" descr="C:\Program Files\Microsoft Office\MEDIA\CAGCAT10\j0183168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504" y="4426024"/>
            <a:ext cx="1361345" cy="1193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5" name="Picture 31" descr="C:\Users\Elizabeth\AppData\Local\Microsoft\Windows\Temporary Internet Files\Content.IE5\7XP37HPP\MC90023222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8035" y="2064135"/>
            <a:ext cx="699502" cy="527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6" name="Picture 3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811" y="1395589"/>
            <a:ext cx="684221" cy="517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77" name="Picture 3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717" y="1323234"/>
            <a:ext cx="747367" cy="565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835695" y="2342034"/>
            <a:ext cx="6151340" cy="137499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1545033" y="4077072"/>
            <a:ext cx="4035079" cy="105655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2483768" y="4077072"/>
            <a:ext cx="1365209" cy="192174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6166" idx="1"/>
          </p:cNvCxnSpPr>
          <p:nvPr/>
        </p:nvCxnSpPr>
        <p:spPr>
          <a:xfrm flipH="1" flipV="1">
            <a:off x="6980560" y="4077072"/>
            <a:ext cx="539750" cy="148914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3342605" y="1900609"/>
            <a:ext cx="743479" cy="181642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788024" y="2342034"/>
            <a:ext cx="2192536" cy="137499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1115615" y="4077072"/>
            <a:ext cx="3331922" cy="52827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85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Spoj číslici se správným počtem předmětů: řešení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0017240"/>
              </p:ext>
            </p:extLst>
          </p:nvPr>
        </p:nvGraphicFramePr>
        <p:xfrm>
          <a:off x="467544" y="3717032"/>
          <a:ext cx="8229599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 descr="C:\Users\Elizabeth\AppData\Local\Microsoft\Windows\Temporary Internet Files\Content.IE5\18B5AKSL\MC90043704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1473572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71080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2181226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2181226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81226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487959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6" name="Picture 12" descr="C:\Users\Elizabeth\AppData\Local\Microsoft\Windows\Temporary Internet Files\Content.IE5\INEYROE0\MC900412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29" y="4358330"/>
            <a:ext cx="850977" cy="86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2945" y="5133626"/>
            <a:ext cx="84772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17" y="5102670"/>
            <a:ext cx="84772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9" name="Picture 1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6808" y="4367854"/>
            <a:ext cx="84772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0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806" y="4367855"/>
            <a:ext cx="84772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1" name="Picture 17" descr="C:\Users\Elizabeth\AppData\Local\Microsoft\Windows\Temporary Internet Files\Content.IE5\TH5NVQNA\MC9003512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196" y="4884817"/>
            <a:ext cx="1080120" cy="1364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560" y="4852639"/>
            <a:ext cx="10795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3" name="Picture 1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334" y="4852639"/>
            <a:ext cx="10795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4" name="Picture 2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300" y="4843114"/>
            <a:ext cx="10795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5" name="Picture 2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6550" y="4847058"/>
            <a:ext cx="10795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6" name="Picture 2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0310" y="4883594"/>
            <a:ext cx="1079500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67" name="Picture 23" descr="C:\Users\Elizabeth\AppData\Local\Microsoft\Windows\Temporary Internet Files\Content.IE5\18B5AKSL\MC9004125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700" y="1491384"/>
            <a:ext cx="915517" cy="115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8" name="Picture 24" descr="C:\Users\Elizabeth\AppData\Local\Microsoft\Windows\Temporary Internet Files\Content.IE5\18B5AKSL\MC9004125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748" y="1366061"/>
            <a:ext cx="929285" cy="117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9" name="Picture 25" descr="C:\Users\Elizabeth\AppData\Local\Microsoft\Windows\Temporary Internet Files\Content.IE5\18B5AKSL\MC9004125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9146" y="1276631"/>
            <a:ext cx="986189" cy="1247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0" name="Picture 2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585" y="1473572"/>
            <a:ext cx="93345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72" name="Picture 2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977" y="5619083"/>
            <a:ext cx="1011055" cy="1136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73" name="Picture 2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182" y="5502949"/>
            <a:ext cx="970500" cy="1090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74" name="Picture 30" descr="C:\Program Files\Microsoft Office\MEDIA\CAGCAT10\j0183168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504" y="4426024"/>
            <a:ext cx="1361345" cy="1193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5" name="Picture 31" descr="C:\Users\Elizabeth\AppData\Local\Microsoft\Windows\Temporary Internet Files\Content.IE5\7XP37HPP\MC90023222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8035" y="2064135"/>
            <a:ext cx="699502" cy="527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6" name="Picture 3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811" y="1395589"/>
            <a:ext cx="684221" cy="517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77" name="Picture 3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717" y="1323234"/>
            <a:ext cx="747367" cy="565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835695" y="2342034"/>
            <a:ext cx="6151340" cy="137499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1545033" y="4077072"/>
            <a:ext cx="4035079" cy="105655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2483768" y="4077072"/>
            <a:ext cx="1365209" cy="192174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6166" idx="1"/>
          </p:cNvCxnSpPr>
          <p:nvPr/>
        </p:nvCxnSpPr>
        <p:spPr>
          <a:xfrm flipH="1" flipV="1">
            <a:off x="6980560" y="4077072"/>
            <a:ext cx="539750" cy="148914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3342605" y="1900609"/>
            <a:ext cx="743479" cy="181642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788024" y="2342034"/>
            <a:ext cx="2192536" cy="137499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1115615" y="4077072"/>
            <a:ext cx="3331922" cy="52827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351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>
                <a:solidFill>
                  <a:prstClr val="black"/>
                </a:solidFill>
              </a:rPr>
              <a:t>Obrázky dostupné z Klipart sady Microsoft Office.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28598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222</Words>
  <Application>Microsoft Office PowerPoint</Application>
  <PresentationFormat>Předvádění na obrazovce (4:3)</PresentationFormat>
  <Paragraphs>113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Motiv sady Office</vt:lpstr>
      <vt:lpstr>Prezentace aplikace PowerPoint</vt:lpstr>
      <vt:lpstr>Anotace</vt:lpstr>
      <vt:lpstr>Kolik je ….?</vt:lpstr>
      <vt:lpstr>Spočítej kolik je…?</vt:lpstr>
      <vt:lpstr>Spočítej kolik je…? řešení</vt:lpstr>
      <vt:lpstr>Spočítej a napiš správnou číslici</vt:lpstr>
      <vt:lpstr>Prezentace aplikace PowerPoint</vt:lpstr>
      <vt:lpstr>Spočítej a napiš správnou číslici: řešení</vt:lpstr>
      <vt:lpstr>Prezentace aplikace PowerPoint</vt:lpstr>
      <vt:lpstr>Správný počet předmětů spoj s číslicí 7</vt:lpstr>
      <vt:lpstr>Správný počet předmětů spoj s číslicí 7</vt:lpstr>
      <vt:lpstr>Prezentace aplikace PowerPoint</vt:lpstr>
      <vt:lpstr>ČÍSELNÁ ŘADA DO 7   ŘEŠENÍ</vt:lpstr>
      <vt:lpstr>Prezentace aplikace PowerPoint</vt:lpstr>
      <vt:lpstr>Spoj číslici se správným počtem předmětů</vt:lpstr>
      <vt:lpstr>Spoj číslici se správným počtem předmětů: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Elizabeth</dc:creator>
  <cp:lastModifiedBy>SEF</cp:lastModifiedBy>
  <cp:revision>10</cp:revision>
  <dcterms:created xsi:type="dcterms:W3CDTF">2012-06-17T12:54:10Z</dcterms:created>
  <dcterms:modified xsi:type="dcterms:W3CDTF">2012-10-12T08:27:17Z</dcterms:modified>
</cp:coreProperties>
</file>