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 id="271" r:id="rId16"/>
    <p:sldId id="270" r:id="rId17"/>
    <p:sldId id="272" r:id="rId18"/>
    <p:sldId id="273" r:id="rId19"/>
    <p:sldId id="274" r:id="rId20"/>
    <p:sldId id="275" r:id="rId2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1515"/>
    <a:srgbClr val="FFDB69"/>
    <a:srgbClr val="E5E020"/>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01316C47-B4F7-4067-B102-874BEEA62BCA}" type="datetimeFigureOut">
              <a:rPr lang="cs-CZ" smtClean="0"/>
              <a:pPr/>
              <a:t>14.12.2012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0219AA65-6F8E-491E-BE96-91976FA85C29}" type="slidenum">
              <a:rPr lang="cs-CZ" smtClean="0"/>
              <a:pPr/>
              <a:t>‹#›</a:t>
            </a:fld>
            <a:endParaRPr lang="cs-CZ" dirty="0"/>
          </a:p>
        </p:txBody>
      </p:sp>
    </p:spTree>
    <p:extLst>
      <p:ext uri="{BB962C8B-B14F-4D97-AF65-F5344CB8AC3E}">
        <p14:creationId xmlns:p14="http://schemas.microsoft.com/office/powerpoint/2010/main" xmlns="" val="6352444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1316C47-B4F7-4067-B102-874BEEA62BCA}" type="datetimeFigureOut">
              <a:rPr lang="cs-CZ" smtClean="0"/>
              <a:pPr/>
              <a:t>14.12.2012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0219AA65-6F8E-491E-BE96-91976FA85C29}" type="slidenum">
              <a:rPr lang="cs-CZ" smtClean="0"/>
              <a:pPr/>
              <a:t>‹#›</a:t>
            </a:fld>
            <a:endParaRPr lang="cs-CZ" dirty="0"/>
          </a:p>
        </p:txBody>
      </p:sp>
    </p:spTree>
    <p:extLst>
      <p:ext uri="{BB962C8B-B14F-4D97-AF65-F5344CB8AC3E}">
        <p14:creationId xmlns:p14="http://schemas.microsoft.com/office/powerpoint/2010/main" xmlns="" val="3444188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01316C47-B4F7-4067-B102-874BEEA62BCA}" type="datetimeFigureOut">
              <a:rPr lang="cs-CZ" smtClean="0"/>
              <a:pPr/>
              <a:t>14.12.2012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0219AA65-6F8E-491E-BE96-91976FA85C29}" type="slidenum">
              <a:rPr lang="cs-CZ" smtClean="0"/>
              <a:pPr/>
              <a:t>‹#›</a:t>
            </a:fld>
            <a:endParaRPr lang="cs-CZ" dirty="0"/>
          </a:p>
        </p:txBody>
      </p:sp>
    </p:spTree>
    <p:extLst>
      <p:ext uri="{BB962C8B-B14F-4D97-AF65-F5344CB8AC3E}">
        <p14:creationId xmlns:p14="http://schemas.microsoft.com/office/powerpoint/2010/main" xmlns="" val="19372587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1316C47-B4F7-4067-B102-874BEEA62BCA}" type="datetimeFigureOut">
              <a:rPr lang="cs-CZ" smtClean="0"/>
              <a:pPr/>
              <a:t>14.12.2012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0219AA65-6F8E-491E-BE96-91976FA85C29}" type="slidenum">
              <a:rPr lang="cs-CZ" smtClean="0"/>
              <a:pPr/>
              <a:t>‹#›</a:t>
            </a:fld>
            <a:endParaRPr lang="cs-CZ" dirty="0"/>
          </a:p>
        </p:txBody>
      </p:sp>
    </p:spTree>
    <p:extLst>
      <p:ext uri="{BB962C8B-B14F-4D97-AF65-F5344CB8AC3E}">
        <p14:creationId xmlns:p14="http://schemas.microsoft.com/office/powerpoint/2010/main" xmlns="" val="1694342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1316C47-B4F7-4067-B102-874BEEA62BCA}" type="datetimeFigureOut">
              <a:rPr lang="cs-CZ" smtClean="0"/>
              <a:pPr/>
              <a:t>14.12.2012</a:t>
            </a:fld>
            <a:endParaRPr lang="cs-CZ" dirty="0"/>
          </a:p>
        </p:txBody>
      </p:sp>
      <p:sp>
        <p:nvSpPr>
          <p:cNvPr id="8" name="Zástupný symbol pro zápatí 7"/>
          <p:cNvSpPr>
            <a:spLocks noGrp="1"/>
          </p:cNvSpPr>
          <p:nvPr>
            <p:ph type="ftr" sz="quarter" idx="11"/>
          </p:nvPr>
        </p:nvSpPr>
        <p:spPr/>
        <p:txBody>
          <a:bodyPr/>
          <a:lstStyle/>
          <a:p>
            <a:endParaRPr lang="cs-CZ" dirty="0"/>
          </a:p>
        </p:txBody>
      </p:sp>
      <p:sp>
        <p:nvSpPr>
          <p:cNvPr id="9" name="Zástupný symbol pro číslo snímku 8"/>
          <p:cNvSpPr>
            <a:spLocks noGrp="1"/>
          </p:cNvSpPr>
          <p:nvPr>
            <p:ph type="sldNum" sz="quarter" idx="12"/>
          </p:nvPr>
        </p:nvSpPr>
        <p:spPr/>
        <p:txBody>
          <a:bodyPr/>
          <a:lstStyle/>
          <a:p>
            <a:fld id="{0219AA65-6F8E-491E-BE96-91976FA85C29}" type="slidenum">
              <a:rPr lang="cs-CZ" smtClean="0"/>
              <a:pPr/>
              <a:t>‹#›</a:t>
            </a:fld>
            <a:endParaRPr lang="cs-CZ" dirty="0"/>
          </a:p>
        </p:txBody>
      </p:sp>
    </p:spTree>
    <p:extLst>
      <p:ext uri="{BB962C8B-B14F-4D97-AF65-F5344CB8AC3E}">
        <p14:creationId xmlns:p14="http://schemas.microsoft.com/office/powerpoint/2010/main" xmlns="" val="2278694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01316C47-B4F7-4067-B102-874BEEA62BCA}" type="datetimeFigureOut">
              <a:rPr lang="cs-CZ" smtClean="0"/>
              <a:pPr/>
              <a:t>14.12.2012</a:t>
            </a:fld>
            <a:endParaRPr lang="cs-CZ" dirty="0"/>
          </a:p>
        </p:txBody>
      </p:sp>
      <p:sp>
        <p:nvSpPr>
          <p:cNvPr id="4" name="Zástupný symbol pro zápatí 3"/>
          <p:cNvSpPr>
            <a:spLocks noGrp="1"/>
          </p:cNvSpPr>
          <p:nvPr>
            <p:ph type="ftr" sz="quarter" idx="11"/>
          </p:nvPr>
        </p:nvSpPr>
        <p:spPr/>
        <p:txBody>
          <a:bodyPr/>
          <a:lstStyle/>
          <a:p>
            <a:endParaRPr lang="cs-CZ" dirty="0"/>
          </a:p>
        </p:txBody>
      </p:sp>
      <p:sp>
        <p:nvSpPr>
          <p:cNvPr id="5" name="Zástupný symbol pro číslo snímku 4"/>
          <p:cNvSpPr>
            <a:spLocks noGrp="1"/>
          </p:cNvSpPr>
          <p:nvPr>
            <p:ph type="sldNum" sz="quarter" idx="12"/>
          </p:nvPr>
        </p:nvSpPr>
        <p:spPr/>
        <p:txBody>
          <a:bodyPr/>
          <a:lstStyle/>
          <a:p>
            <a:fld id="{0219AA65-6F8E-491E-BE96-91976FA85C29}" type="slidenum">
              <a:rPr lang="cs-CZ" smtClean="0"/>
              <a:pPr/>
              <a:t>‹#›</a:t>
            </a:fld>
            <a:endParaRPr lang="cs-CZ" dirty="0"/>
          </a:p>
        </p:txBody>
      </p:sp>
    </p:spTree>
    <p:extLst>
      <p:ext uri="{BB962C8B-B14F-4D97-AF65-F5344CB8AC3E}">
        <p14:creationId xmlns:p14="http://schemas.microsoft.com/office/powerpoint/2010/main" xmlns="" val="10385416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1316C47-B4F7-4067-B102-874BEEA62BCA}" type="datetimeFigureOut">
              <a:rPr lang="cs-CZ" smtClean="0"/>
              <a:pPr/>
              <a:t>14.12.2012</a:t>
            </a:fld>
            <a:endParaRPr lang="cs-CZ" dirty="0"/>
          </a:p>
        </p:txBody>
      </p:sp>
      <p:sp>
        <p:nvSpPr>
          <p:cNvPr id="3" name="Zástupný symbol pro zápatí 2"/>
          <p:cNvSpPr>
            <a:spLocks noGrp="1"/>
          </p:cNvSpPr>
          <p:nvPr>
            <p:ph type="ftr" sz="quarter" idx="11"/>
          </p:nvPr>
        </p:nvSpPr>
        <p:spPr/>
        <p:txBody>
          <a:bodyPr/>
          <a:lstStyle/>
          <a:p>
            <a:endParaRPr lang="cs-CZ" dirty="0"/>
          </a:p>
        </p:txBody>
      </p:sp>
      <p:sp>
        <p:nvSpPr>
          <p:cNvPr id="4" name="Zástupný symbol pro číslo snímku 3"/>
          <p:cNvSpPr>
            <a:spLocks noGrp="1"/>
          </p:cNvSpPr>
          <p:nvPr>
            <p:ph type="sldNum" sz="quarter" idx="12"/>
          </p:nvPr>
        </p:nvSpPr>
        <p:spPr/>
        <p:txBody>
          <a:bodyPr/>
          <a:lstStyle/>
          <a:p>
            <a:fld id="{0219AA65-6F8E-491E-BE96-91976FA85C29}" type="slidenum">
              <a:rPr lang="cs-CZ" smtClean="0"/>
              <a:pPr/>
              <a:t>‹#›</a:t>
            </a:fld>
            <a:endParaRPr lang="cs-CZ" dirty="0"/>
          </a:p>
        </p:txBody>
      </p:sp>
    </p:spTree>
    <p:extLst>
      <p:ext uri="{BB962C8B-B14F-4D97-AF65-F5344CB8AC3E}">
        <p14:creationId xmlns:p14="http://schemas.microsoft.com/office/powerpoint/2010/main" xmlns="" val="234249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1316C47-B4F7-4067-B102-874BEEA62BCA}" type="datetimeFigureOut">
              <a:rPr lang="cs-CZ" smtClean="0"/>
              <a:pPr/>
              <a:t>14.12.2012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0219AA65-6F8E-491E-BE96-91976FA85C29}" type="slidenum">
              <a:rPr lang="cs-CZ" smtClean="0"/>
              <a:pPr/>
              <a:t>‹#›</a:t>
            </a:fld>
            <a:endParaRPr lang="cs-CZ" dirty="0"/>
          </a:p>
        </p:txBody>
      </p:sp>
    </p:spTree>
    <p:extLst>
      <p:ext uri="{BB962C8B-B14F-4D97-AF65-F5344CB8AC3E}">
        <p14:creationId xmlns:p14="http://schemas.microsoft.com/office/powerpoint/2010/main" xmlns="" val="1042863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dirty="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1316C47-B4F7-4067-B102-874BEEA62BCA}" type="datetimeFigureOut">
              <a:rPr lang="cs-CZ" smtClean="0"/>
              <a:pPr/>
              <a:t>14.12.2012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0219AA65-6F8E-491E-BE96-91976FA85C29}" type="slidenum">
              <a:rPr lang="cs-CZ" smtClean="0"/>
              <a:pPr/>
              <a:t>‹#›</a:t>
            </a:fld>
            <a:endParaRPr lang="cs-CZ" dirty="0"/>
          </a:p>
        </p:txBody>
      </p:sp>
    </p:spTree>
    <p:extLst>
      <p:ext uri="{BB962C8B-B14F-4D97-AF65-F5344CB8AC3E}">
        <p14:creationId xmlns:p14="http://schemas.microsoft.com/office/powerpoint/2010/main" xmlns="" val="40607902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1316C47-B4F7-4067-B102-874BEEA62BCA}" type="datetimeFigureOut">
              <a:rPr lang="cs-CZ" smtClean="0"/>
              <a:pPr/>
              <a:t>14.12.2012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0219AA65-6F8E-491E-BE96-91976FA85C29}" type="slidenum">
              <a:rPr lang="cs-CZ" smtClean="0"/>
              <a:pPr/>
              <a:t>‹#›</a:t>
            </a:fld>
            <a:endParaRPr lang="cs-CZ" dirty="0"/>
          </a:p>
        </p:txBody>
      </p:sp>
    </p:spTree>
    <p:extLst>
      <p:ext uri="{BB962C8B-B14F-4D97-AF65-F5344CB8AC3E}">
        <p14:creationId xmlns:p14="http://schemas.microsoft.com/office/powerpoint/2010/main" xmlns="" val="2686934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1316C47-B4F7-4067-B102-874BEEA62BCA}" type="datetimeFigureOut">
              <a:rPr lang="cs-CZ" smtClean="0"/>
              <a:pPr/>
              <a:t>14.12.2012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0219AA65-6F8E-491E-BE96-91976FA85C29}" type="slidenum">
              <a:rPr lang="cs-CZ" smtClean="0"/>
              <a:pPr/>
              <a:t>‹#›</a:t>
            </a:fld>
            <a:endParaRPr lang="cs-CZ" dirty="0"/>
          </a:p>
        </p:txBody>
      </p:sp>
    </p:spTree>
    <p:extLst>
      <p:ext uri="{BB962C8B-B14F-4D97-AF65-F5344CB8AC3E}">
        <p14:creationId xmlns:p14="http://schemas.microsoft.com/office/powerpoint/2010/main" xmlns="" val="1869227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solidFill>
                  <a:prstClr val="black">
                    <a:tint val="75000"/>
                  </a:prstClr>
                </a:solidFill>
              </a:rPr>
              <a:pPr/>
              <a:t>14.12.2012</a:t>
            </a:fld>
            <a:endParaRPr lang="cs-CZ" dirty="0">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dirty="0">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solidFill>
                  <a:prstClr val="black">
                    <a:tint val="75000"/>
                  </a:prstClr>
                </a:solidFill>
              </a:rPr>
              <a:pPr/>
              <a:t>‹#›</a:t>
            </a:fld>
            <a:endParaRPr lang="cs-CZ" dirty="0">
              <a:solidFill>
                <a:prstClr val="black">
                  <a:tint val="75000"/>
                </a:prstClr>
              </a:solidFill>
            </a:endParaRPr>
          </a:p>
        </p:txBody>
      </p:sp>
    </p:spTree>
    <p:extLst>
      <p:ext uri="{BB962C8B-B14F-4D97-AF65-F5344CB8AC3E}">
        <p14:creationId xmlns:p14="http://schemas.microsoft.com/office/powerpoint/2010/main" xmlns="" val="6904918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solidFill>
                  <a:prstClr val="black">
                    <a:tint val="75000"/>
                  </a:prstClr>
                </a:solidFill>
              </a:rPr>
              <a:pPr/>
              <a:t>14.12.2012</a:t>
            </a:fld>
            <a:endParaRPr lang="cs-CZ" dirty="0">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dirty="0">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solidFill>
                  <a:prstClr val="black">
                    <a:tint val="75000"/>
                  </a:prstClr>
                </a:solidFill>
              </a:rPr>
              <a:pPr/>
              <a:t>‹#›</a:t>
            </a:fld>
            <a:endParaRPr lang="cs-CZ" dirty="0">
              <a:solidFill>
                <a:prstClr val="black">
                  <a:tint val="75000"/>
                </a:prstClr>
              </a:solidFill>
            </a:endParaRPr>
          </a:p>
        </p:txBody>
      </p:sp>
    </p:spTree>
    <p:extLst>
      <p:ext uri="{BB962C8B-B14F-4D97-AF65-F5344CB8AC3E}">
        <p14:creationId xmlns:p14="http://schemas.microsoft.com/office/powerpoint/2010/main" xmlns="" val="27900561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solidFill>
                  <a:prstClr val="black">
                    <a:tint val="75000"/>
                  </a:prstClr>
                </a:solidFill>
              </a:rPr>
              <a:pPr/>
              <a:t>14.12.2012</a:t>
            </a:fld>
            <a:endParaRPr lang="cs-CZ" dirty="0">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dirty="0">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solidFill>
                  <a:prstClr val="black">
                    <a:tint val="75000"/>
                  </a:prstClr>
                </a:solidFill>
              </a:rPr>
              <a:pPr/>
              <a:t>‹#›</a:t>
            </a:fld>
            <a:endParaRPr lang="cs-CZ" dirty="0">
              <a:solidFill>
                <a:prstClr val="black">
                  <a:tint val="75000"/>
                </a:prstClr>
              </a:solidFill>
            </a:endParaRPr>
          </a:p>
        </p:txBody>
      </p:sp>
    </p:spTree>
    <p:extLst>
      <p:ext uri="{BB962C8B-B14F-4D97-AF65-F5344CB8AC3E}">
        <p14:creationId xmlns:p14="http://schemas.microsoft.com/office/powerpoint/2010/main" xmlns="" val="14779894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solidFill>
                  <a:prstClr val="black">
                    <a:tint val="75000"/>
                  </a:prstClr>
                </a:solidFill>
              </a:rPr>
              <a:pPr/>
              <a:t>14.12.2012</a:t>
            </a:fld>
            <a:endParaRPr lang="cs-CZ" dirty="0">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dirty="0">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solidFill>
                  <a:prstClr val="black">
                    <a:tint val="75000"/>
                  </a:prstClr>
                </a:solidFill>
              </a:rPr>
              <a:pPr/>
              <a:t>‹#›</a:t>
            </a:fld>
            <a:endParaRPr lang="cs-CZ" dirty="0">
              <a:solidFill>
                <a:prstClr val="black">
                  <a:tint val="75000"/>
                </a:prstClr>
              </a:solidFill>
            </a:endParaRPr>
          </a:p>
        </p:txBody>
      </p:sp>
    </p:spTree>
    <p:extLst>
      <p:ext uri="{BB962C8B-B14F-4D97-AF65-F5344CB8AC3E}">
        <p14:creationId xmlns:p14="http://schemas.microsoft.com/office/powerpoint/2010/main" xmlns="" val="29497010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solidFill>
                  <a:prstClr val="black">
                    <a:tint val="75000"/>
                  </a:prstClr>
                </a:solidFill>
              </a:rPr>
              <a:pPr/>
              <a:t>14.12.2012</a:t>
            </a:fld>
            <a:endParaRPr lang="cs-CZ" dirty="0">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dirty="0">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solidFill>
                  <a:prstClr val="black">
                    <a:tint val="75000"/>
                  </a:prstClr>
                </a:solidFill>
              </a:rPr>
              <a:pPr/>
              <a:t>‹#›</a:t>
            </a:fld>
            <a:endParaRPr lang="cs-CZ" dirty="0">
              <a:solidFill>
                <a:prstClr val="black">
                  <a:tint val="75000"/>
                </a:prstClr>
              </a:solidFill>
            </a:endParaRPr>
          </a:p>
        </p:txBody>
      </p:sp>
    </p:spTree>
    <p:extLst>
      <p:ext uri="{BB962C8B-B14F-4D97-AF65-F5344CB8AC3E}">
        <p14:creationId xmlns:p14="http://schemas.microsoft.com/office/powerpoint/2010/main" xmlns="" val="12033437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solidFill>
                  <a:prstClr val="black">
                    <a:tint val="75000"/>
                  </a:prstClr>
                </a:solidFill>
              </a:rPr>
              <a:pPr/>
              <a:t>14.12.2012</a:t>
            </a:fld>
            <a:endParaRPr lang="cs-CZ" dirty="0">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dirty="0">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solidFill>
                  <a:prstClr val="black">
                    <a:tint val="75000"/>
                  </a:prstClr>
                </a:solidFill>
              </a:rPr>
              <a:pPr/>
              <a:t>‹#›</a:t>
            </a:fld>
            <a:endParaRPr lang="cs-CZ" dirty="0">
              <a:solidFill>
                <a:prstClr val="black">
                  <a:tint val="75000"/>
                </a:prstClr>
              </a:solidFill>
            </a:endParaRPr>
          </a:p>
        </p:txBody>
      </p:sp>
    </p:spTree>
    <p:extLst>
      <p:ext uri="{BB962C8B-B14F-4D97-AF65-F5344CB8AC3E}">
        <p14:creationId xmlns:p14="http://schemas.microsoft.com/office/powerpoint/2010/main" xmlns="" val="1280009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solidFill>
                  <a:prstClr val="black">
                    <a:tint val="75000"/>
                  </a:prstClr>
                </a:solidFill>
              </a:rPr>
              <a:pPr/>
              <a:t>14.12.2012</a:t>
            </a:fld>
            <a:endParaRPr lang="cs-CZ" dirty="0">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dirty="0">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solidFill>
                  <a:prstClr val="black">
                    <a:tint val="75000"/>
                  </a:prstClr>
                </a:solidFill>
              </a:rPr>
              <a:pPr/>
              <a:t>‹#›</a:t>
            </a:fld>
            <a:endParaRPr lang="cs-CZ" dirty="0">
              <a:solidFill>
                <a:prstClr val="black">
                  <a:tint val="75000"/>
                </a:prstClr>
              </a:solidFill>
            </a:endParaRPr>
          </a:p>
        </p:txBody>
      </p:sp>
    </p:spTree>
    <p:extLst>
      <p:ext uri="{BB962C8B-B14F-4D97-AF65-F5344CB8AC3E}">
        <p14:creationId xmlns:p14="http://schemas.microsoft.com/office/powerpoint/2010/main" xmlns="" val="1955623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solidFill>
                  <a:prstClr val="black">
                    <a:tint val="75000"/>
                  </a:prstClr>
                </a:solidFill>
              </a:rPr>
              <a:pPr/>
              <a:t>14.12.2012</a:t>
            </a:fld>
            <a:endParaRPr lang="cs-CZ" dirty="0">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dirty="0">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solidFill>
                  <a:prstClr val="black">
                    <a:tint val="75000"/>
                  </a:prstClr>
                </a:solidFill>
              </a:rPr>
              <a:pPr/>
              <a:t>‹#›</a:t>
            </a:fld>
            <a:endParaRPr lang="cs-CZ" dirty="0">
              <a:solidFill>
                <a:prstClr val="black">
                  <a:tint val="75000"/>
                </a:prstClr>
              </a:solidFill>
            </a:endParaRPr>
          </a:p>
        </p:txBody>
      </p:sp>
    </p:spTree>
    <p:extLst>
      <p:ext uri="{BB962C8B-B14F-4D97-AF65-F5344CB8AC3E}">
        <p14:creationId xmlns:p14="http://schemas.microsoft.com/office/powerpoint/2010/main" xmlns="" val="33287688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dirty="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solidFill>
                  <a:prstClr val="black">
                    <a:tint val="75000"/>
                  </a:prstClr>
                </a:solidFill>
              </a:rPr>
              <a:pPr/>
              <a:t>14.12.2012</a:t>
            </a:fld>
            <a:endParaRPr lang="cs-CZ" dirty="0">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dirty="0">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solidFill>
                  <a:prstClr val="black">
                    <a:tint val="75000"/>
                  </a:prstClr>
                </a:solidFill>
              </a:rPr>
              <a:pPr/>
              <a:t>‹#›</a:t>
            </a:fld>
            <a:endParaRPr lang="cs-CZ" dirty="0">
              <a:solidFill>
                <a:prstClr val="black">
                  <a:tint val="75000"/>
                </a:prstClr>
              </a:solidFill>
            </a:endParaRPr>
          </a:p>
        </p:txBody>
      </p:sp>
    </p:spTree>
    <p:extLst>
      <p:ext uri="{BB962C8B-B14F-4D97-AF65-F5344CB8AC3E}">
        <p14:creationId xmlns:p14="http://schemas.microsoft.com/office/powerpoint/2010/main" xmlns="" val="10597263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solidFill>
                  <a:prstClr val="black">
                    <a:tint val="75000"/>
                  </a:prstClr>
                </a:solidFill>
              </a:rPr>
              <a:pPr/>
              <a:t>14.12.2012</a:t>
            </a:fld>
            <a:endParaRPr lang="cs-CZ" dirty="0">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dirty="0">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solidFill>
                  <a:prstClr val="black">
                    <a:tint val="75000"/>
                  </a:prstClr>
                </a:solidFill>
              </a:rPr>
              <a:pPr/>
              <a:t>‹#›</a:t>
            </a:fld>
            <a:endParaRPr lang="cs-CZ" dirty="0">
              <a:solidFill>
                <a:prstClr val="black">
                  <a:tint val="75000"/>
                </a:prstClr>
              </a:solidFill>
            </a:endParaRPr>
          </a:p>
        </p:txBody>
      </p:sp>
    </p:spTree>
    <p:extLst>
      <p:ext uri="{BB962C8B-B14F-4D97-AF65-F5344CB8AC3E}">
        <p14:creationId xmlns:p14="http://schemas.microsoft.com/office/powerpoint/2010/main" xmlns="" val="41645262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solidFill>
                  <a:prstClr val="black">
                    <a:tint val="75000"/>
                  </a:prstClr>
                </a:solidFill>
              </a:rPr>
              <a:pPr/>
              <a:t>14.12.2012</a:t>
            </a:fld>
            <a:endParaRPr lang="cs-CZ" dirty="0">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dirty="0">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solidFill>
                  <a:prstClr val="black">
                    <a:tint val="75000"/>
                  </a:prstClr>
                </a:solidFill>
              </a:rPr>
              <a:pPr/>
              <a:t>‹#›</a:t>
            </a:fld>
            <a:endParaRPr lang="cs-CZ" dirty="0">
              <a:solidFill>
                <a:prstClr val="black">
                  <a:tint val="75000"/>
                </a:prstClr>
              </a:solidFill>
            </a:endParaRPr>
          </a:p>
        </p:txBody>
      </p:sp>
    </p:spTree>
    <p:extLst>
      <p:ext uri="{BB962C8B-B14F-4D97-AF65-F5344CB8AC3E}">
        <p14:creationId xmlns:p14="http://schemas.microsoft.com/office/powerpoint/2010/main" xmlns="" val="2651207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316C47-B4F7-4067-B102-874BEEA62BCA}" type="datetimeFigureOut">
              <a:rPr lang="cs-CZ" smtClean="0"/>
              <a:pPr/>
              <a:t>14.12.2012</a:t>
            </a:fld>
            <a:endParaRPr lang="cs-CZ" dirty="0"/>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dirty="0"/>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19AA65-6F8E-491E-BE96-91976FA85C29}" type="slidenum">
              <a:rPr lang="cs-CZ" smtClean="0"/>
              <a:pPr/>
              <a:t>‹#›</a:t>
            </a:fld>
            <a:endParaRPr lang="cs-CZ" dirty="0"/>
          </a:p>
        </p:txBody>
      </p:sp>
    </p:spTree>
    <p:extLst>
      <p:ext uri="{BB962C8B-B14F-4D97-AF65-F5344CB8AC3E}">
        <p14:creationId xmlns:p14="http://schemas.microsoft.com/office/powerpoint/2010/main" xmlns="" val="27584783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solidFill>
                  <a:prstClr val="black">
                    <a:tint val="75000"/>
                  </a:prstClr>
                </a:solidFill>
              </a:rPr>
              <a:pPr/>
              <a:t>14.12.2012</a:t>
            </a:fld>
            <a:endParaRPr lang="cs-CZ" dirty="0">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dirty="0">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solidFill>
                  <a:prstClr val="black">
                    <a:tint val="75000"/>
                  </a:prstClr>
                </a:solidFill>
              </a:rPr>
              <a:pPr/>
              <a:t>‹#›</a:t>
            </a:fld>
            <a:endParaRPr lang="cs-CZ" dirty="0">
              <a:solidFill>
                <a:prstClr val="black">
                  <a:tint val="75000"/>
                </a:prstClr>
              </a:solidFill>
            </a:endParaRPr>
          </a:p>
        </p:txBody>
      </p:sp>
    </p:spTree>
    <p:extLst>
      <p:ext uri="{BB962C8B-B14F-4D97-AF65-F5344CB8AC3E}">
        <p14:creationId xmlns:p14="http://schemas.microsoft.com/office/powerpoint/2010/main" xmlns="" val="39589769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4.wmf"/><Relationship Id="rId1" Type="http://schemas.openxmlformats.org/officeDocument/2006/relationships/slideLayout" Target="../slideLayouts/slideLayout2.xml"/><Relationship Id="rId5" Type="http://schemas.openxmlformats.org/officeDocument/2006/relationships/image" Target="../media/image7.wmf"/><Relationship Id="rId4" Type="http://schemas.openxmlformats.org/officeDocument/2006/relationships/image" Target="../media/image6.wmf"/></Relationships>
</file>

<file path=ppt/slides/_rels/slide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wmf"/><Relationship Id="rId7" Type="http://schemas.openxmlformats.org/officeDocument/2006/relationships/image" Target="../media/image13.wmf"/><Relationship Id="rId2" Type="http://schemas.openxmlformats.org/officeDocument/2006/relationships/image" Target="../media/image8.wmf"/><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wmf"/><Relationship Id="rId4" Type="http://schemas.openxmlformats.org/officeDocument/2006/relationships/image" Target="../media/image10.jpeg"/><Relationship Id="rId9" Type="http://schemas.openxmlformats.org/officeDocument/2006/relationships/image" Target="../media/image15.wmf"/></Relationships>
</file>

<file path=ppt/slides/_rels/slide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image" Target="../media/image17.wmf"/><Relationship Id="rId1" Type="http://schemas.openxmlformats.org/officeDocument/2006/relationships/slideLayout" Target="../slideLayouts/slideLayout2.xml"/><Relationship Id="rId5" Type="http://schemas.openxmlformats.org/officeDocument/2006/relationships/image" Target="../media/image20.wmf"/><Relationship Id="rId4" Type="http://schemas.openxmlformats.org/officeDocument/2006/relationships/image" Target="../media/image19.wmf"/></Relationships>
</file>

<file path=ppt/slides/_rels/slide9.x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image" Target="../media/image21.w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3.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5.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31.wmf"/><Relationship Id="rId3" Type="http://schemas.openxmlformats.org/officeDocument/2006/relationships/image" Target="../media/image14.png"/><Relationship Id="rId7" Type="http://schemas.openxmlformats.org/officeDocument/2006/relationships/image" Target="../media/image30.wmf"/><Relationship Id="rId2" Type="http://schemas.openxmlformats.org/officeDocument/2006/relationships/image" Target="../media/image26.wmf"/><Relationship Id="rId1" Type="http://schemas.openxmlformats.org/officeDocument/2006/relationships/slideLayout" Target="../slideLayouts/slideLayout2.xml"/><Relationship Id="rId6" Type="http://schemas.openxmlformats.org/officeDocument/2006/relationships/image" Target="../media/image29.wmf"/><Relationship Id="rId11" Type="http://schemas.openxmlformats.org/officeDocument/2006/relationships/image" Target="../media/image33.jpeg"/><Relationship Id="rId5" Type="http://schemas.openxmlformats.org/officeDocument/2006/relationships/image" Target="../media/image28.wmf"/><Relationship Id="rId10" Type="http://schemas.openxmlformats.org/officeDocument/2006/relationships/image" Target="../media/image21.wmf"/><Relationship Id="rId4" Type="http://schemas.openxmlformats.org/officeDocument/2006/relationships/image" Target="../media/image27.wmf"/><Relationship Id="rId9" Type="http://schemas.openxmlformats.org/officeDocument/2006/relationships/image" Target="../media/image32.gif"/></Relationships>
</file>

<file path=ppt/slides/_rels/slide14.xml.rels><?xml version="1.0" encoding="UTF-8" standalone="yes"?>
<Relationships xmlns="http://schemas.openxmlformats.org/package/2006/relationships"><Relationship Id="rId8" Type="http://schemas.openxmlformats.org/officeDocument/2006/relationships/image" Target="../media/image31.wmf"/><Relationship Id="rId3" Type="http://schemas.openxmlformats.org/officeDocument/2006/relationships/image" Target="../media/image14.png"/><Relationship Id="rId7" Type="http://schemas.openxmlformats.org/officeDocument/2006/relationships/image" Target="../media/image30.wmf"/><Relationship Id="rId2" Type="http://schemas.openxmlformats.org/officeDocument/2006/relationships/image" Target="../media/image26.wmf"/><Relationship Id="rId1" Type="http://schemas.openxmlformats.org/officeDocument/2006/relationships/slideLayout" Target="../slideLayouts/slideLayout2.xml"/><Relationship Id="rId6" Type="http://schemas.openxmlformats.org/officeDocument/2006/relationships/image" Target="../media/image29.wmf"/><Relationship Id="rId11" Type="http://schemas.openxmlformats.org/officeDocument/2006/relationships/image" Target="../media/image33.jpeg"/><Relationship Id="rId5" Type="http://schemas.openxmlformats.org/officeDocument/2006/relationships/image" Target="../media/image28.wmf"/><Relationship Id="rId10" Type="http://schemas.openxmlformats.org/officeDocument/2006/relationships/image" Target="../media/image21.wmf"/><Relationship Id="rId4" Type="http://schemas.openxmlformats.org/officeDocument/2006/relationships/image" Target="../media/image27.wmf"/><Relationship Id="rId9" Type="http://schemas.openxmlformats.org/officeDocument/2006/relationships/image" Target="../media/image32.gif"/></Relationships>
</file>

<file path=ppt/slides/_rels/slide15.xml.rels><?xml version="1.0" encoding="UTF-8" standalone="yes"?>
<Relationships xmlns="http://schemas.openxmlformats.org/package/2006/relationships"><Relationship Id="rId8" Type="http://schemas.openxmlformats.org/officeDocument/2006/relationships/image" Target="../media/image11.wmf"/><Relationship Id="rId13" Type="http://schemas.openxmlformats.org/officeDocument/2006/relationships/image" Target="../media/image42.png"/><Relationship Id="rId3" Type="http://schemas.openxmlformats.org/officeDocument/2006/relationships/image" Target="../media/image35.png"/><Relationship Id="rId7" Type="http://schemas.openxmlformats.org/officeDocument/2006/relationships/image" Target="../media/image38.png"/><Relationship Id="rId12" Type="http://schemas.openxmlformats.org/officeDocument/2006/relationships/image" Target="../media/image41.png"/><Relationship Id="rId2"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image" Target="../media/image37.png"/><Relationship Id="rId11" Type="http://schemas.openxmlformats.org/officeDocument/2006/relationships/image" Target="../media/image40.jpeg"/><Relationship Id="rId5" Type="http://schemas.openxmlformats.org/officeDocument/2006/relationships/image" Target="../media/image8.wmf"/><Relationship Id="rId10" Type="http://schemas.openxmlformats.org/officeDocument/2006/relationships/image" Target="../media/image39.jpeg"/><Relationship Id="rId4" Type="http://schemas.openxmlformats.org/officeDocument/2006/relationships/image" Target="../media/image36.wmf"/><Relationship Id="rId9" Type="http://schemas.openxmlformats.org/officeDocument/2006/relationships/image" Target="../media/image28.wmf"/></Relationships>
</file>

<file path=ppt/slides/_rels/slide16.xml.rels><?xml version="1.0" encoding="UTF-8" standalone="yes"?>
<Relationships xmlns="http://schemas.openxmlformats.org/package/2006/relationships"><Relationship Id="rId8" Type="http://schemas.openxmlformats.org/officeDocument/2006/relationships/image" Target="../media/image11.wmf"/><Relationship Id="rId13" Type="http://schemas.openxmlformats.org/officeDocument/2006/relationships/image" Target="../media/image42.png"/><Relationship Id="rId3" Type="http://schemas.openxmlformats.org/officeDocument/2006/relationships/image" Target="../media/image35.png"/><Relationship Id="rId7" Type="http://schemas.openxmlformats.org/officeDocument/2006/relationships/image" Target="../media/image38.png"/><Relationship Id="rId12" Type="http://schemas.openxmlformats.org/officeDocument/2006/relationships/image" Target="../media/image41.png"/><Relationship Id="rId2"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image" Target="../media/image37.png"/><Relationship Id="rId11" Type="http://schemas.openxmlformats.org/officeDocument/2006/relationships/image" Target="../media/image40.jpeg"/><Relationship Id="rId5" Type="http://schemas.openxmlformats.org/officeDocument/2006/relationships/image" Target="../media/image8.wmf"/><Relationship Id="rId10" Type="http://schemas.openxmlformats.org/officeDocument/2006/relationships/image" Target="../media/image39.jpeg"/><Relationship Id="rId4" Type="http://schemas.openxmlformats.org/officeDocument/2006/relationships/image" Target="../media/image36.wmf"/><Relationship Id="rId9" Type="http://schemas.openxmlformats.org/officeDocument/2006/relationships/image" Target="../media/image28.wmf"/></Relationships>
</file>

<file path=ppt/slides/_rels/slide17.xml.rels><?xml version="1.0" encoding="UTF-8" standalone="yes"?>
<Relationships xmlns="http://schemas.openxmlformats.org/package/2006/relationships"><Relationship Id="rId3" Type="http://schemas.openxmlformats.org/officeDocument/2006/relationships/image" Target="../media/image44.wmf"/><Relationship Id="rId2" Type="http://schemas.openxmlformats.org/officeDocument/2006/relationships/image" Target="../media/image43.wmf"/><Relationship Id="rId1" Type="http://schemas.openxmlformats.org/officeDocument/2006/relationships/slideLayout" Target="../slideLayouts/slideLayout2.xml"/><Relationship Id="rId4" Type="http://schemas.openxmlformats.org/officeDocument/2006/relationships/image" Target="../media/image45.wmf"/></Relationships>
</file>

<file path=ppt/slides/_rels/slide18.xml.rels><?xml version="1.0" encoding="UTF-8" standalone="yes"?>
<Relationships xmlns="http://schemas.openxmlformats.org/package/2006/relationships"><Relationship Id="rId3" Type="http://schemas.openxmlformats.org/officeDocument/2006/relationships/image" Target="../media/image44.wmf"/><Relationship Id="rId2" Type="http://schemas.openxmlformats.org/officeDocument/2006/relationships/image" Target="../media/image43.wmf"/><Relationship Id="rId1" Type="http://schemas.openxmlformats.org/officeDocument/2006/relationships/slideLayout" Target="../slideLayouts/slideLayout2.xml"/><Relationship Id="rId4" Type="http://schemas.openxmlformats.org/officeDocument/2006/relationships/image" Target="../media/image45.wm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1403648" y="1916832"/>
            <a:ext cx="6400800" cy="3120752"/>
          </a:xfrm>
        </p:spPr>
        <p:txBody>
          <a:bodyPr>
            <a:normAutofit/>
          </a:bodyPr>
          <a:lstStyle/>
          <a:p>
            <a:endParaRPr lang="cs-CZ" sz="2600" dirty="0" smtClean="0"/>
          </a:p>
          <a:p>
            <a:r>
              <a:rPr lang="cs-CZ" sz="2600" dirty="0" smtClean="0"/>
              <a:t>ZŠP a ZŠS Uherský Brod</a:t>
            </a:r>
          </a:p>
          <a:p>
            <a:r>
              <a:rPr lang="cs-CZ" sz="2600" dirty="0" smtClean="0"/>
              <a:t> </a:t>
            </a:r>
            <a:r>
              <a:rPr lang="cs-CZ" sz="2600" dirty="0"/>
              <a:t>projekt č. CZ.1.07/1.4.00/21.0961</a:t>
            </a:r>
            <a:endParaRPr lang="cs-CZ" sz="2600" dirty="0" smtClean="0"/>
          </a:p>
          <a:p>
            <a:endParaRPr lang="cs-CZ" sz="2600" dirty="0" smtClean="0"/>
          </a:p>
          <a:p>
            <a:r>
              <a:rPr lang="cs-CZ" sz="2600" dirty="0" smtClean="0"/>
              <a:t>Rozumová výchova </a:t>
            </a:r>
          </a:p>
          <a:p>
            <a:r>
              <a:rPr lang="cs-CZ" sz="2400" dirty="0" smtClean="0"/>
              <a:t>Č. DUMu: VY_32_INOVACE_19_podzim</a:t>
            </a:r>
            <a:endParaRPr lang="cs-CZ"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619672" y="404664"/>
            <a:ext cx="5715000" cy="12477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6" name="TextovéPole 5"/>
          <p:cNvSpPr txBox="1"/>
          <p:nvPr/>
        </p:nvSpPr>
        <p:spPr>
          <a:xfrm>
            <a:off x="979806" y="4834460"/>
            <a:ext cx="7056784" cy="923330"/>
          </a:xfrm>
          <a:prstGeom prst="rect">
            <a:avLst/>
          </a:prstGeom>
          <a:noFill/>
        </p:spPr>
        <p:txBody>
          <a:bodyPr wrap="square" rtlCol="0">
            <a:spAutoFit/>
          </a:bodyPr>
          <a:lstStyle/>
          <a:p>
            <a:endParaRPr lang="cs-CZ" dirty="0">
              <a:solidFill>
                <a:prstClr val="black"/>
              </a:solidFill>
            </a:endParaRPr>
          </a:p>
          <a:p>
            <a:endParaRPr lang="cs-CZ" dirty="0">
              <a:solidFill>
                <a:prstClr val="black"/>
              </a:solidFill>
            </a:endParaRPr>
          </a:p>
          <a:p>
            <a:r>
              <a:rPr lang="cs-CZ" dirty="0">
                <a:solidFill>
                  <a:prstClr val="black"/>
                </a:solidFill>
              </a:rPr>
              <a:t>Jméno autora:	Elena Guryčová</a:t>
            </a:r>
          </a:p>
        </p:txBody>
      </p:sp>
    </p:spTree>
    <p:extLst>
      <p:ext uri="{BB962C8B-B14F-4D97-AF65-F5344CB8AC3E}">
        <p14:creationId xmlns:p14="http://schemas.microsoft.com/office/powerpoint/2010/main" xmlns="" val="345991597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a:xfrm>
            <a:off x="179512" y="1600200"/>
            <a:ext cx="8640960" cy="4525963"/>
          </a:xfrm>
        </p:spPr>
        <p:txBody>
          <a:bodyPr>
            <a:normAutofit/>
          </a:bodyPr>
          <a:lstStyle/>
          <a:p>
            <a:r>
              <a:rPr lang="cs-CZ" sz="2600" dirty="0" smtClean="0">
                <a:latin typeface="Arial" pitchFamily="34" charset="0"/>
                <a:cs typeface="Arial" pitchFamily="34" charset="0"/>
              </a:rPr>
              <a:t>Tato prezentace slouží k seznámení žáků se změnami v přírodě a s činností lidí na podzim.</a:t>
            </a:r>
            <a:endParaRPr lang="cs-CZ" sz="2600" dirty="0">
              <a:latin typeface="Arial" pitchFamily="34" charset="0"/>
              <a:cs typeface="Arial" pitchFamily="34" charset="0"/>
            </a:endParaRPr>
          </a:p>
          <a:p>
            <a:r>
              <a:rPr lang="cs-CZ" sz="2600" dirty="0" smtClean="0">
                <a:latin typeface="Arial" pitchFamily="34" charset="0"/>
                <a:cs typeface="Arial" pitchFamily="34" charset="0"/>
              </a:rPr>
              <a:t>Prezentace může sloužit i k opakování a upevňování již probraného učiva.</a:t>
            </a:r>
          </a:p>
          <a:p>
            <a:pPr lvl="0" fontAlgn="base">
              <a:spcAft>
                <a:spcPct val="0"/>
              </a:spcAft>
            </a:pPr>
            <a:r>
              <a:rPr lang="cs-CZ" sz="2600" kern="0" dirty="0">
                <a:solidFill>
                  <a:srgbClr val="000000"/>
                </a:solidFill>
                <a:latin typeface="Arial" pitchFamily="34" charset="0"/>
                <a:cs typeface="Arial" pitchFamily="34" charset="0"/>
              </a:rPr>
              <a:t>Je určena pro žáky ZŠ speciální. </a:t>
            </a:r>
          </a:p>
          <a:p>
            <a:pPr lvl="0" fontAlgn="base">
              <a:spcAft>
                <a:spcPct val="0"/>
              </a:spcAft>
            </a:pPr>
            <a:r>
              <a:rPr lang="cs-CZ" sz="2600" kern="0" dirty="0">
                <a:solidFill>
                  <a:srgbClr val="000000"/>
                </a:solidFill>
                <a:latin typeface="Arial" pitchFamily="34" charset="0"/>
                <a:cs typeface="Arial" pitchFamily="34" charset="0"/>
              </a:rPr>
              <a:t>Období vytvoření vzdělávacího materiálu – </a:t>
            </a:r>
            <a:r>
              <a:rPr lang="cs-CZ" sz="2600" kern="0" dirty="0" smtClean="0">
                <a:solidFill>
                  <a:srgbClr val="000000"/>
                </a:solidFill>
                <a:latin typeface="Arial" pitchFamily="34" charset="0"/>
                <a:cs typeface="Arial" pitchFamily="34" charset="0"/>
              </a:rPr>
              <a:t>červen </a:t>
            </a:r>
            <a:r>
              <a:rPr lang="cs-CZ" sz="2600" kern="0" dirty="0">
                <a:solidFill>
                  <a:srgbClr val="000000"/>
                </a:solidFill>
                <a:latin typeface="Arial" pitchFamily="34" charset="0"/>
                <a:cs typeface="Arial" pitchFamily="34" charset="0"/>
              </a:rPr>
              <a:t>2012.</a:t>
            </a:r>
            <a:endParaRPr lang="cs-CZ" sz="2600" dirty="0">
              <a:solidFill>
                <a:prstClr val="black"/>
              </a:solidFill>
              <a:latin typeface="Arial" pitchFamily="34" charset="0"/>
              <a:cs typeface="Arial" pitchFamily="34" charset="0"/>
            </a:endParaRPr>
          </a:p>
          <a:p>
            <a:pPr marL="0" indent="0" algn="just">
              <a:buNone/>
            </a:pPr>
            <a:endParaRPr lang="cs-CZ" dirty="0"/>
          </a:p>
        </p:txBody>
      </p:sp>
    </p:spTree>
    <p:extLst>
      <p:ext uri="{BB962C8B-B14F-4D97-AF65-F5344CB8AC3E}">
        <p14:creationId xmlns:p14="http://schemas.microsoft.com/office/powerpoint/2010/main" xmlns="" val="41180709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p:txBody>
          <a:bodyPr/>
          <a:lstStyle/>
          <a:p>
            <a:endParaRPr lang="cs-CZ" dirty="0"/>
          </a:p>
        </p:txBody>
      </p:sp>
      <p:pic>
        <p:nvPicPr>
          <p:cNvPr id="1028" name="Picture 4" descr="C:\Users\Elizabeth\AppData\Local\Microsoft\Windows\Temporary Internet Files\Content.IE5\INEYROE0\MP900406898[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0" y="1"/>
            <a:ext cx="9144000" cy="6858000"/>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ovéPole 3"/>
          <p:cNvSpPr txBox="1"/>
          <p:nvPr/>
        </p:nvSpPr>
        <p:spPr>
          <a:xfrm>
            <a:off x="755576" y="548678"/>
            <a:ext cx="4968552" cy="1200329"/>
          </a:xfrm>
          <a:prstGeom prst="rect">
            <a:avLst/>
          </a:prstGeom>
          <a:noFill/>
        </p:spPr>
        <p:txBody>
          <a:bodyPr wrap="square" rtlCol="0">
            <a:spAutoFit/>
          </a:bodyPr>
          <a:lstStyle/>
          <a:p>
            <a:r>
              <a:rPr lang="cs-CZ" sz="7200" b="1" dirty="0" smtClean="0">
                <a:solidFill>
                  <a:srgbClr val="FFFF00"/>
                </a:solidFill>
              </a:rPr>
              <a:t>PODZIM</a:t>
            </a:r>
            <a:endParaRPr lang="cs-CZ" sz="7200" b="1" dirty="0">
              <a:solidFill>
                <a:srgbClr val="FFFF00"/>
              </a:solidFill>
            </a:endParaRPr>
          </a:p>
        </p:txBody>
      </p:sp>
    </p:spTree>
    <p:extLst>
      <p:ext uri="{BB962C8B-B14F-4D97-AF65-F5344CB8AC3E}">
        <p14:creationId xmlns:p14="http://schemas.microsoft.com/office/powerpoint/2010/main" xmlns="" val="66086543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5E020"/>
        </a:solid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692696"/>
            <a:ext cx="8219256" cy="5433467"/>
          </a:xfrm>
        </p:spPr>
        <p:txBody>
          <a:bodyPr>
            <a:normAutofit/>
          </a:bodyPr>
          <a:lstStyle/>
          <a:p>
            <a:pPr marL="0" indent="0" algn="just">
              <a:buNone/>
            </a:pPr>
            <a:r>
              <a:rPr lang="cs-CZ" sz="3600" dirty="0" smtClean="0"/>
              <a:t>Přicházející podzim zbarví listí na stromech do žluta, červena, hněda a oranžova. Když je pěkné počasí, stromy září ve slunečním světle. Ale slunečných dní bývá na podzim málo. Na podzim hodně prší a obloha bývá hodně dlouho zamračená. </a:t>
            </a:r>
            <a:endParaRPr lang="cs-CZ" sz="3600" dirty="0"/>
          </a:p>
        </p:txBody>
      </p:sp>
      <p:pic>
        <p:nvPicPr>
          <p:cNvPr id="2050" name="Picture 2" descr="C:\Program Files\Microsoft Office\MEDIA\CAGCAT10\j0293828.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779912" y="4365104"/>
            <a:ext cx="1944216" cy="2046114"/>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8279522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07504" y="836712"/>
            <a:ext cx="9036496" cy="5289451"/>
          </a:xfrm>
        </p:spPr>
        <p:txBody>
          <a:bodyPr>
            <a:normAutofit/>
          </a:bodyPr>
          <a:lstStyle/>
          <a:p>
            <a:pPr marL="0" indent="0">
              <a:buNone/>
            </a:pPr>
            <a:r>
              <a:rPr lang="cs-CZ" sz="3600" dirty="0" smtClean="0"/>
              <a:t>Když prší, nosíme pláštěnky, deštníky a gumáky. </a:t>
            </a:r>
          </a:p>
          <a:p>
            <a:pPr marL="0" indent="0">
              <a:buNone/>
            </a:pPr>
            <a:endParaRPr lang="cs-CZ" sz="3600" dirty="0"/>
          </a:p>
          <a:p>
            <a:pPr marL="0" indent="0">
              <a:buNone/>
            </a:pPr>
            <a:endParaRPr lang="cs-CZ" sz="3600" dirty="0" smtClean="0"/>
          </a:p>
          <a:p>
            <a:pPr marL="0" indent="0">
              <a:buNone/>
            </a:pPr>
            <a:endParaRPr lang="cs-CZ" sz="3600" dirty="0"/>
          </a:p>
          <a:p>
            <a:pPr marL="0" indent="0">
              <a:buNone/>
            </a:pPr>
            <a:endParaRPr lang="cs-CZ" sz="3600" dirty="0" smtClean="0"/>
          </a:p>
          <a:p>
            <a:pPr marL="0" indent="0">
              <a:buNone/>
            </a:pPr>
            <a:r>
              <a:rPr lang="cs-CZ" sz="3600" dirty="0" smtClean="0"/>
              <a:t>Oblečeme si teplé svetry a plné boty, protože se na podzim také ochlazuje. </a:t>
            </a:r>
            <a:endParaRPr lang="cs-CZ" sz="3600" dirty="0"/>
          </a:p>
        </p:txBody>
      </p:sp>
      <p:pic>
        <p:nvPicPr>
          <p:cNvPr id="3076" name="Picture 4" descr="C:\Users\Elizabeth\AppData\Local\Microsoft\Windows\Temporary Internet Files\Content.IE5\18B5AKSL\MC900355923[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83568" y="1988840"/>
            <a:ext cx="1735531" cy="1846174"/>
          </a:xfrm>
          <a:prstGeom prst="rect">
            <a:avLst/>
          </a:prstGeom>
          <a:noFill/>
          <a:extLst>
            <a:ext uri="{909E8E84-426E-40DD-AFC4-6F175D3DCCD1}">
              <a14:hiddenFill xmlns:a14="http://schemas.microsoft.com/office/drawing/2010/main" xmlns="">
                <a:solidFill>
                  <a:srgbClr val="FFFFFF"/>
                </a:solidFill>
              </a14:hiddenFill>
            </a:ext>
          </a:extLst>
        </p:spPr>
      </p:pic>
      <p:pic>
        <p:nvPicPr>
          <p:cNvPr id="3078" name="Picture 6" descr="C:\Users\Elizabeth\AppData\Local\Microsoft\Windows\Temporary Internet Files\Content.IE5\18B5AKSL\MM900354398[1].gif"/>
          <p:cNvPicPr>
            <a:picLocks noChangeAspect="1" noChangeArrowheads="1" noCrop="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491880" y="2168890"/>
            <a:ext cx="1575244" cy="1666124"/>
          </a:xfrm>
          <a:prstGeom prst="rect">
            <a:avLst/>
          </a:prstGeom>
          <a:noFill/>
          <a:extLst>
            <a:ext uri="{909E8E84-426E-40DD-AFC4-6F175D3DCCD1}">
              <a14:hiddenFill xmlns:a14="http://schemas.microsoft.com/office/drawing/2010/main" xmlns="">
                <a:solidFill>
                  <a:srgbClr val="FFFFFF"/>
                </a:solidFill>
              </a14:hiddenFill>
            </a:ext>
          </a:extLst>
        </p:spPr>
      </p:pic>
      <p:pic>
        <p:nvPicPr>
          <p:cNvPr id="3079" name="Picture 7" descr="C:\Users\Elizabeth\AppData\Local\Microsoft\Windows\Temporary Internet Files\Content.IE5\TH5NVQNA\MC900354883[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868144" y="2168890"/>
            <a:ext cx="1559966" cy="1775765"/>
          </a:xfrm>
          <a:prstGeom prst="rect">
            <a:avLst/>
          </a:prstGeom>
          <a:noFill/>
          <a:extLst>
            <a:ext uri="{909E8E84-426E-40DD-AFC4-6F175D3DCCD1}">
              <a14:hiddenFill xmlns:a14="http://schemas.microsoft.com/office/drawing/2010/main" xmlns="">
                <a:solidFill>
                  <a:srgbClr val="FFFFFF"/>
                </a:solidFill>
              </a14:hiddenFill>
            </a:ext>
          </a:extLst>
        </p:spPr>
      </p:pic>
      <p:pic>
        <p:nvPicPr>
          <p:cNvPr id="3081" name="Picture 9" descr="C:\Users\Elizabeth\AppData\Local\Microsoft\Windows\Temporary Internet Files\Content.IE5\18B5AKSL\MC900353180[1].wmf"/>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5652120" y="5085184"/>
            <a:ext cx="1677630" cy="141610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5617619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251520" y="332656"/>
            <a:ext cx="8784976" cy="6120680"/>
          </a:xfrm>
        </p:spPr>
        <p:txBody>
          <a:bodyPr>
            <a:normAutofit/>
          </a:bodyPr>
          <a:lstStyle/>
          <a:p>
            <a:pPr marL="0" indent="0" algn="ctr">
              <a:buNone/>
            </a:pPr>
            <a:r>
              <a:rPr lang="cs-CZ" b="1" dirty="0" smtClean="0"/>
              <a:t>Na podzim sklízíme úrodu z polí a zahrad: </a:t>
            </a:r>
          </a:p>
          <a:p>
            <a:pPr marL="0" indent="0">
              <a:buNone/>
            </a:pPr>
            <a:endParaRPr lang="cs-CZ" dirty="0"/>
          </a:p>
          <a:p>
            <a:pPr marL="0" indent="0">
              <a:buNone/>
            </a:pPr>
            <a:r>
              <a:rPr lang="cs-CZ" dirty="0" smtClean="0"/>
              <a:t>Brambory		       			Zelí</a:t>
            </a:r>
          </a:p>
          <a:p>
            <a:pPr marL="0" indent="0">
              <a:buNone/>
            </a:pPr>
            <a:endParaRPr lang="cs-CZ" dirty="0" smtClean="0"/>
          </a:p>
          <a:p>
            <a:pPr marL="0" indent="0">
              <a:buNone/>
            </a:pPr>
            <a:r>
              <a:rPr lang="cs-CZ" dirty="0" smtClean="0"/>
              <a:t>Celer						Švestky</a:t>
            </a:r>
          </a:p>
          <a:p>
            <a:pPr marL="0" indent="0">
              <a:buNone/>
            </a:pPr>
            <a:endParaRPr lang="cs-CZ" dirty="0" smtClean="0"/>
          </a:p>
          <a:p>
            <a:pPr marL="0" indent="0">
              <a:buNone/>
            </a:pPr>
            <a:r>
              <a:rPr lang="cs-CZ" dirty="0" smtClean="0"/>
              <a:t>Dýně						Jablka</a:t>
            </a:r>
          </a:p>
          <a:p>
            <a:pPr marL="0" indent="0">
              <a:buNone/>
            </a:pPr>
            <a:endParaRPr lang="cs-CZ" dirty="0" smtClean="0"/>
          </a:p>
          <a:p>
            <a:pPr marL="0" indent="0">
              <a:buNone/>
            </a:pPr>
            <a:endParaRPr lang="cs-CZ" dirty="0" smtClean="0"/>
          </a:p>
          <a:p>
            <a:pPr marL="0" indent="0">
              <a:buNone/>
            </a:pPr>
            <a:r>
              <a:rPr lang="cs-CZ" dirty="0" smtClean="0"/>
              <a:t>Mrkev 					Hrušky</a:t>
            </a:r>
          </a:p>
          <a:p>
            <a:pPr marL="0" indent="0">
              <a:buNone/>
            </a:pPr>
            <a:endParaRPr lang="cs-CZ" dirty="0"/>
          </a:p>
        </p:txBody>
      </p:sp>
      <p:pic>
        <p:nvPicPr>
          <p:cNvPr id="4098" name="Picture 2" descr="C:\Users\Elizabeth\AppData\Local\Microsoft\Windows\Temporary Internet Files\Content.IE5\TH5NVQNA\MC900331282[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210001" y="1341942"/>
            <a:ext cx="1154022" cy="915459"/>
          </a:xfrm>
          <a:prstGeom prst="rect">
            <a:avLst/>
          </a:prstGeom>
          <a:noFill/>
          <a:extLst>
            <a:ext uri="{909E8E84-426E-40DD-AFC4-6F175D3DCCD1}">
              <a14:hiddenFill xmlns:a14="http://schemas.microsoft.com/office/drawing/2010/main" xmlns="">
                <a:solidFill>
                  <a:srgbClr val="FFFFFF"/>
                </a:solidFill>
              </a14:hiddenFill>
            </a:ext>
          </a:extLst>
        </p:spPr>
      </p:pic>
      <p:pic>
        <p:nvPicPr>
          <p:cNvPr id="4099" name="Picture 3" descr="C:\Users\Elizabeth\AppData\Local\Microsoft\Windows\Temporary Internet Files\Content.IE5\18B5AKSL\MC900250839[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422173" y="5301208"/>
            <a:ext cx="1582282" cy="1195722"/>
          </a:xfrm>
          <a:prstGeom prst="rect">
            <a:avLst/>
          </a:prstGeom>
          <a:noFill/>
          <a:extLst>
            <a:ext uri="{909E8E84-426E-40DD-AFC4-6F175D3DCCD1}">
              <a14:hiddenFill xmlns:a14="http://schemas.microsoft.com/office/drawing/2010/main" xmlns="">
                <a:solidFill>
                  <a:srgbClr val="FFFFFF"/>
                </a:solidFill>
              </a14:hiddenFill>
            </a:ext>
          </a:extLst>
        </p:spPr>
      </p:pic>
      <p:pic>
        <p:nvPicPr>
          <p:cNvPr id="4100" name="Picture 4" descr="C:\Users\Elizabeth\AppData\Local\Microsoft\Windows\Temporary Internet Files\Content.IE5\7XP37HPP\MP900387898[1].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654490" y="2439247"/>
            <a:ext cx="1621366" cy="1156574"/>
          </a:xfrm>
          <a:prstGeom prst="rect">
            <a:avLst/>
          </a:prstGeom>
          <a:noFill/>
          <a:extLst>
            <a:ext uri="{909E8E84-426E-40DD-AFC4-6F175D3DCCD1}">
              <a14:hiddenFill xmlns:a14="http://schemas.microsoft.com/office/drawing/2010/main" xmlns="">
                <a:solidFill>
                  <a:srgbClr val="FFFFFF"/>
                </a:solidFill>
              </a14:hiddenFill>
            </a:ext>
          </a:extLst>
        </p:spPr>
      </p:pic>
      <p:pic>
        <p:nvPicPr>
          <p:cNvPr id="4101" name="Picture 5" descr="C:\Users\Elizabeth\AppData\Local\Microsoft\Windows\Temporary Internet Files\Content.IE5\18B5AKSL\MC900331270[1].wmf"/>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6862181" y="1187014"/>
            <a:ext cx="1366258" cy="1225313"/>
          </a:xfrm>
          <a:prstGeom prst="rect">
            <a:avLst/>
          </a:prstGeom>
          <a:noFill/>
          <a:extLst>
            <a:ext uri="{909E8E84-426E-40DD-AFC4-6F175D3DCCD1}">
              <a14:hiddenFill xmlns:a14="http://schemas.microsoft.com/office/drawing/2010/main" xmlns="">
                <a:solidFill>
                  <a:srgbClr val="FFFFFF"/>
                </a:solidFill>
              </a14:hiddenFill>
            </a:ext>
          </a:extLst>
        </p:spPr>
      </p:pic>
      <p:pic>
        <p:nvPicPr>
          <p:cNvPr id="4103" name="Picture 7" descr="C:\Users\Elizabeth\AppData\Local\Microsoft\Windows\Temporary Internet Files\Content.IE5\INEYROE0\MP900409533[1].jpg"/>
          <p:cNvPicPr>
            <a:picLocks noChangeAspect="1" noChangeArrowheads="1"/>
          </p:cNvPicPr>
          <p:nvPr/>
        </p:nvPicPr>
        <p:blipFill rotWithShape="1">
          <a:blip r:embed="rId6" cstate="print">
            <a:extLst>
              <a:ext uri="{28A0092B-C50C-407E-A947-70E740481C1C}">
                <a14:useLocalDpi xmlns:a14="http://schemas.microsoft.com/office/drawing/2010/main" xmlns="" val="0"/>
              </a:ext>
            </a:extLst>
          </a:blip>
          <a:srcRect l="6541" t="6186" r="22444" b="7849"/>
          <a:stretch/>
        </p:blipFill>
        <p:spPr bwMode="auto">
          <a:xfrm>
            <a:off x="1782685" y="3669362"/>
            <a:ext cx="1364975" cy="1652338"/>
          </a:xfrm>
          <a:prstGeom prst="rect">
            <a:avLst/>
          </a:prstGeom>
          <a:noFill/>
          <a:extLst>
            <a:ext uri="{909E8E84-426E-40DD-AFC4-6F175D3DCCD1}">
              <a14:hiddenFill xmlns:a14="http://schemas.microsoft.com/office/drawing/2010/main" xmlns="">
                <a:solidFill>
                  <a:srgbClr val="FFFFFF"/>
                </a:solidFill>
              </a14:hiddenFill>
            </a:ext>
          </a:extLst>
        </p:spPr>
      </p:pic>
      <p:pic>
        <p:nvPicPr>
          <p:cNvPr id="4104" name="Picture 8" descr="C:\Users\Elizabeth\AppData\Local\Microsoft\Windows\Temporary Internet Files\Content.IE5\18B5AKSL\MC900112356[1].wmf"/>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7300112" y="2457643"/>
            <a:ext cx="891036" cy="943002"/>
          </a:xfrm>
          <a:prstGeom prst="rect">
            <a:avLst/>
          </a:prstGeom>
          <a:noFill/>
          <a:extLst>
            <a:ext uri="{909E8E84-426E-40DD-AFC4-6F175D3DCCD1}">
              <a14:hiddenFill xmlns:a14="http://schemas.microsoft.com/office/drawing/2010/main" xmlns="">
                <a:solidFill>
                  <a:srgbClr val="FFFFFF"/>
                </a:solidFill>
              </a14:hiddenFill>
            </a:ext>
          </a:extLst>
        </p:spPr>
      </p:pic>
      <p:pic>
        <p:nvPicPr>
          <p:cNvPr id="4105" name="Picture 9" descr="C:\Users\Elizabeth\AppData\Local\Microsoft\Windows\Temporary Internet Files\Content.IE5\18B5AKSL\MC900441708[1].png"/>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7086937" y="3669362"/>
            <a:ext cx="1104211" cy="1104211"/>
          </a:xfrm>
          <a:prstGeom prst="rect">
            <a:avLst/>
          </a:prstGeom>
          <a:noFill/>
          <a:extLst>
            <a:ext uri="{909E8E84-426E-40DD-AFC4-6F175D3DCCD1}">
              <a14:hiddenFill xmlns:a14="http://schemas.microsoft.com/office/drawing/2010/main" xmlns="">
                <a:solidFill>
                  <a:srgbClr val="FFFFFF"/>
                </a:solidFill>
              </a14:hiddenFill>
            </a:ext>
          </a:extLst>
        </p:spPr>
      </p:pic>
      <p:pic>
        <p:nvPicPr>
          <p:cNvPr id="4107" name="Picture 11" descr="C:\Users\Elizabeth\AppData\Local\Microsoft\Windows\Temporary Internet Files\Content.IE5\TH5NVQNA\MC900335789[1].wmf"/>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rot="470188">
            <a:off x="7166363" y="5279040"/>
            <a:ext cx="757895" cy="121696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6461538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1515"/>
        </a:solid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79512" y="620688"/>
            <a:ext cx="8784976" cy="5505475"/>
          </a:xfrm>
        </p:spPr>
        <p:txBody>
          <a:bodyPr/>
          <a:lstStyle/>
          <a:p>
            <a:pPr marL="0" indent="0">
              <a:buNone/>
            </a:pPr>
            <a:r>
              <a:rPr lang="cs-CZ" dirty="0" smtClean="0"/>
              <a:t>Zeleninu dáme do beden a skladujeme ve sklepě. Musí nám vydržet až do jara.  </a:t>
            </a:r>
            <a:endParaRPr lang="cs-CZ" dirty="0"/>
          </a:p>
        </p:txBody>
      </p:sp>
      <p:pic>
        <p:nvPicPr>
          <p:cNvPr id="5122" name="Picture 2" descr="C:\Users\Elizabeth\AppData\Local\Microsoft\Windows\Temporary Internet Files\Content.IE5\7XP37HPP\MP900438718[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547664" y="1988840"/>
            <a:ext cx="5806725" cy="388843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426749955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5E020"/>
        </a:solid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39552" y="329555"/>
            <a:ext cx="8229600" cy="5721499"/>
          </a:xfrm>
          <a:solidFill>
            <a:srgbClr val="E5E020"/>
          </a:solidFill>
        </p:spPr>
        <p:txBody>
          <a:bodyPr/>
          <a:lstStyle/>
          <a:p>
            <a:pPr marL="0" indent="0" algn="just">
              <a:buNone/>
            </a:pPr>
            <a:r>
              <a:rPr lang="cs-CZ" dirty="0" smtClean="0"/>
              <a:t>Ovoce zpracujeme na kompoty, džemy a marmelády. Ze švestek můžeme uvařit povidla a potom s nimi upéci koláče. </a:t>
            </a:r>
            <a:endParaRPr lang="cs-CZ" dirty="0"/>
          </a:p>
        </p:txBody>
      </p:sp>
      <p:pic>
        <p:nvPicPr>
          <p:cNvPr id="6149" name="Picture 5" descr="C:\Users\Elizabeth\AppData\Local\Microsoft\Windows\Temporary Internet Files\Content.IE5\TH5NVQNA\MC900149919[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501314" y="3206629"/>
            <a:ext cx="3817469" cy="3240286"/>
          </a:xfrm>
          <a:prstGeom prst="rect">
            <a:avLst/>
          </a:prstGeom>
          <a:noFill/>
          <a:extLst>
            <a:ext uri="{909E8E84-426E-40DD-AFC4-6F175D3DCCD1}">
              <a14:hiddenFill xmlns:a14="http://schemas.microsoft.com/office/drawing/2010/main" xmlns="">
                <a:solidFill>
                  <a:srgbClr val="FFFFFF"/>
                </a:solidFill>
              </a14:hiddenFill>
            </a:ext>
          </a:extLst>
        </p:spPr>
      </p:pic>
      <p:pic>
        <p:nvPicPr>
          <p:cNvPr id="6152" name="Picture 8" descr="C:\Users\Elizabeth\AppData\Local\Microsoft\Windows\Temporary Internet Files\Content.IE5\7XP37HPP\MC900112466[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23528" y="3068960"/>
            <a:ext cx="1657475" cy="1857853"/>
          </a:xfrm>
          <a:prstGeom prst="rect">
            <a:avLst/>
          </a:prstGeom>
          <a:noFill/>
          <a:extLst>
            <a:ext uri="{909E8E84-426E-40DD-AFC4-6F175D3DCCD1}">
              <a14:hiddenFill xmlns:a14="http://schemas.microsoft.com/office/drawing/2010/main" xmlns="">
                <a:solidFill>
                  <a:srgbClr val="FFFFFF"/>
                </a:solidFill>
              </a14:hiddenFill>
            </a:ext>
          </a:extLst>
        </p:spPr>
      </p:pic>
      <p:pic>
        <p:nvPicPr>
          <p:cNvPr id="6154" name="Picture 10" descr="C:\Users\Elizabeth\AppData\Local\Microsoft\Windows\Temporary Internet Files\Content.IE5\TH5NVQNA\MC900290068[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792088" y="4289774"/>
            <a:ext cx="1898617" cy="2148509"/>
          </a:xfrm>
          <a:prstGeom prst="rect">
            <a:avLst/>
          </a:prstGeom>
          <a:noFill/>
          <a:extLst>
            <a:ext uri="{909E8E84-426E-40DD-AFC4-6F175D3DCCD1}">
              <a14:hiddenFill xmlns:a14="http://schemas.microsoft.com/office/drawing/2010/main" xmlns="">
                <a:solidFill>
                  <a:srgbClr val="FFFFFF"/>
                </a:solidFill>
              </a14:hiddenFill>
            </a:ext>
          </a:extLst>
        </p:spPr>
      </p:pic>
      <p:pic>
        <p:nvPicPr>
          <p:cNvPr id="6156" name="Picture 12" descr="C:\Users\Elizabeth\AppData\Local\Microsoft\Windows\Temporary Internet Files\Content.IE5\7XP37HPP\MC900233501[1].wmf"/>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6566334" y="1988840"/>
            <a:ext cx="2124371" cy="1619917"/>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4402616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DB69"/>
        </a:solid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620688"/>
            <a:ext cx="8229600" cy="5904656"/>
          </a:xfrm>
        </p:spPr>
        <p:txBody>
          <a:bodyPr>
            <a:normAutofit/>
          </a:bodyPr>
          <a:lstStyle/>
          <a:p>
            <a:pPr marL="0" indent="0">
              <a:buNone/>
            </a:pPr>
            <a:r>
              <a:rPr lang="cs-CZ" dirty="0" smtClean="0"/>
              <a:t>Na podzim sbíráme zralé kaštany a žaludy.</a:t>
            </a:r>
          </a:p>
          <a:p>
            <a:pPr marL="0" indent="0">
              <a:buNone/>
            </a:pPr>
            <a:endParaRPr lang="cs-CZ" dirty="0"/>
          </a:p>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a:p>
          <a:p>
            <a:pPr marL="0" indent="0">
              <a:buNone/>
            </a:pPr>
            <a:r>
              <a:rPr lang="cs-CZ" dirty="0" smtClean="0"/>
              <a:t>Potom je můžeme odevzdat panu myslivci </a:t>
            </a:r>
            <a:r>
              <a:rPr lang="cs-CZ" dirty="0" smtClean="0"/>
              <a:t>                    na </a:t>
            </a:r>
            <a:r>
              <a:rPr lang="cs-CZ" dirty="0" smtClean="0"/>
              <a:t>krmení zvířat v zimě. </a:t>
            </a:r>
            <a:endParaRPr lang="cs-CZ" dirty="0"/>
          </a:p>
        </p:txBody>
      </p:sp>
      <p:pic>
        <p:nvPicPr>
          <p:cNvPr id="7170" name="Picture 2" descr="C:\Users\Elizabeth\AppData\Local\Microsoft\Windows\Temporary Internet Files\Content.IE5\TH5NVQNA\MC900122859[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11560" y="1556792"/>
            <a:ext cx="2786862" cy="2780922"/>
          </a:xfrm>
          <a:prstGeom prst="rect">
            <a:avLst/>
          </a:prstGeom>
          <a:noFill/>
          <a:extLst>
            <a:ext uri="{909E8E84-426E-40DD-AFC4-6F175D3DCCD1}">
              <a14:hiddenFill xmlns:a14="http://schemas.microsoft.com/office/drawing/2010/main" xmlns="">
                <a:solidFill>
                  <a:srgbClr val="FFFFFF"/>
                </a:solidFill>
              </a14:hiddenFill>
            </a:ext>
          </a:extLst>
        </p:spPr>
      </p:pic>
      <p:pic>
        <p:nvPicPr>
          <p:cNvPr id="7171" name="Picture 3" descr="C:\Users\Elizabeth\AppData\Local\Microsoft\Windows\Temporary Internet Files\Content.IE5\7XP37HPP\MC900193220[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067944" y="1628800"/>
            <a:ext cx="3488121" cy="326955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96388697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rgbClr val="FFFFFF"/>
            </a:gs>
            <a:gs pos="7001">
              <a:srgbClr val="E6E6E6"/>
            </a:gs>
            <a:gs pos="32001">
              <a:srgbClr val="7D8496"/>
            </a:gs>
            <a:gs pos="47000">
              <a:srgbClr val="E6E6E6"/>
            </a:gs>
            <a:gs pos="85001">
              <a:srgbClr val="7D8496"/>
            </a:gs>
            <a:gs pos="100000">
              <a:srgbClr val="E6E6E6"/>
            </a:gs>
          </a:gsLst>
          <a:lin ang="2700000" scaled="1"/>
          <a:tileRect/>
        </a:grad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476672"/>
            <a:ext cx="8496944" cy="6192688"/>
          </a:xfrm>
        </p:spPr>
        <p:txBody>
          <a:bodyPr/>
          <a:lstStyle/>
          <a:p>
            <a:pPr marL="0" indent="0" algn="just">
              <a:buNone/>
            </a:pPr>
            <a:r>
              <a:rPr lang="cs-CZ" dirty="0" smtClean="0"/>
              <a:t>Podzim je čas příprav na zimu. Nejenom pro lidi, ale hlavně pro divoká zvířata. Protože když napadne sníh, potrava se bude shánět hůře. Například veverka si dělá zásoby na zimu. Sbírá šišky, ořechy a houby. </a:t>
            </a:r>
            <a:endParaRPr lang="cs-CZ" dirty="0"/>
          </a:p>
        </p:txBody>
      </p:sp>
      <p:pic>
        <p:nvPicPr>
          <p:cNvPr id="8194" name="Picture 2" descr="C:\Users\Elizabeth\AppData\Local\Microsoft\Windows\Temporary Internet Files\Content.IE5\INEYROE0\MC900441413[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915816" y="3429000"/>
            <a:ext cx="2884768" cy="259225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2292869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7001">
              <a:srgbClr val="E6E6E6"/>
            </a:gs>
            <a:gs pos="32001">
              <a:srgbClr val="7D8496"/>
            </a:gs>
            <a:gs pos="47000">
              <a:srgbClr val="E6E6E6"/>
            </a:gs>
            <a:gs pos="85001">
              <a:srgbClr val="7D8496"/>
            </a:gs>
            <a:gs pos="100000">
              <a:srgbClr val="E6E6E6"/>
            </a:gs>
          </a:gsLst>
          <a:lin ang="2700000" scaled="1"/>
        </a:grad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908720"/>
            <a:ext cx="8229600" cy="5217443"/>
          </a:xfrm>
        </p:spPr>
        <p:txBody>
          <a:bodyPr/>
          <a:lstStyle/>
          <a:p>
            <a:pPr marL="0" indent="0" algn="just">
              <a:buNone/>
            </a:pPr>
            <a:r>
              <a:rPr lang="cs-CZ" dirty="0" smtClean="0"/>
              <a:t>Medvěd se chystá k zimnímu spánku. Hodně jí, aby se mu vytvářely tukové polštáře, které mu umožní prospat v noře celou dlouhou zimu. </a:t>
            </a:r>
            <a:endParaRPr lang="cs-CZ" dirty="0"/>
          </a:p>
        </p:txBody>
      </p:sp>
      <p:pic>
        <p:nvPicPr>
          <p:cNvPr id="9221" name="Picture 5" descr="C:\Users\Elizabeth\AppData\Local\Microsoft\Windows\Temporary Internet Files\Content.IE5\INEYROE0\MP900406854[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131840" y="2723170"/>
            <a:ext cx="2520280" cy="3778574"/>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42408836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DB69"/>
        </a:solid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76672"/>
            <a:ext cx="8229600" cy="5649491"/>
          </a:xfrm>
        </p:spPr>
        <p:txBody>
          <a:bodyPr/>
          <a:lstStyle/>
          <a:p>
            <a:pPr marL="0" indent="0">
              <a:buNone/>
            </a:pPr>
            <a:r>
              <a:rPr lang="cs-CZ" dirty="0" smtClean="0"/>
              <a:t>Ježek si také hledá noru, kterou vystele </a:t>
            </a:r>
            <a:r>
              <a:rPr lang="cs-CZ" dirty="0" smtClean="0"/>
              <a:t>listím,           </a:t>
            </a:r>
            <a:r>
              <a:rPr lang="cs-CZ" dirty="0" smtClean="0"/>
              <a:t>a uloží se k zimnímu spánku. </a:t>
            </a:r>
            <a:endParaRPr lang="cs-CZ" dirty="0"/>
          </a:p>
        </p:txBody>
      </p:sp>
      <p:pic>
        <p:nvPicPr>
          <p:cNvPr id="10242" name="Picture 2" descr="C:\Users\Elizabeth\AppData\Local\Microsoft\Windows\Temporary Internet Files\Content.IE5\TH5NVQNA\MC900346989[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339752" y="2276872"/>
            <a:ext cx="3960440" cy="2840247"/>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74499241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Co patří k podzimu? </a:t>
            </a:r>
            <a:endParaRPr lang="cs-CZ" dirty="0"/>
          </a:p>
        </p:txBody>
      </p:sp>
      <p:sp>
        <p:nvSpPr>
          <p:cNvPr id="4" name="TextovéPole 3"/>
          <p:cNvSpPr txBox="1"/>
          <p:nvPr/>
        </p:nvSpPr>
        <p:spPr>
          <a:xfrm>
            <a:off x="3491880" y="3356992"/>
            <a:ext cx="2520280" cy="830997"/>
          </a:xfrm>
          <a:prstGeom prst="rect">
            <a:avLst/>
          </a:prstGeom>
          <a:noFill/>
        </p:spPr>
        <p:txBody>
          <a:bodyPr wrap="square" rtlCol="0">
            <a:spAutoFit/>
          </a:bodyPr>
          <a:lstStyle/>
          <a:p>
            <a:r>
              <a:rPr lang="cs-CZ" sz="4800" b="1" dirty="0" smtClean="0"/>
              <a:t>PODZIM</a:t>
            </a:r>
            <a:endParaRPr lang="cs-CZ" sz="4800" b="1" dirty="0"/>
          </a:p>
        </p:txBody>
      </p:sp>
      <p:pic>
        <p:nvPicPr>
          <p:cNvPr id="11268" name="Picture 4" descr="C:\Users\Elizabeth\AppData\Local\Microsoft\Windows\Temporary Internet Files\Content.IE5\INEYROE0\MC900435755[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308305" y="1381514"/>
            <a:ext cx="936104" cy="1283800"/>
          </a:xfrm>
          <a:prstGeom prst="rect">
            <a:avLst/>
          </a:prstGeom>
          <a:noFill/>
          <a:extLst>
            <a:ext uri="{909E8E84-426E-40DD-AFC4-6F175D3DCCD1}">
              <a14:hiddenFill xmlns:a14="http://schemas.microsoft.com/office/drawing/2010/main" xmlns="">
                <a:solidFill>
                  <a:srgbClr val="FFFFFF"/>
                </a:solidFill>
              </a14:hiddenFill>
            </a:ext>
          </a:extLst>
        </p:spPr>
      </p:pic>
      <p:pic>
        <p:nvPicPr>
          <p:cNvPr id="11269" name="Picture 5" descr="C:\Users\Elizabeth\AppData\Local\Microsoft\Windows\Temporary Internet Files\Content.IE5\18B5AKSL\MC900441708[2].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059508" y="5229200"/>
            <a:ext cx="1227584" cy="1227584"/>
          </a:xfrm>
          <a:prstGeom prst="rect">
            <a:avLst/>
          </a:prstGeom>
          <a:noFill/>
          <a:extLst>
            <a:ext uri="{909E8E84-426E-40DD-AFC4-6F175D3DCCD1}">
              <a14:hiddenFill xmlns:a14="http://schemas.microsoft.com/office/drawing/2010/main" xmlns="">
                <a:solidFill>
                  <a:srgbClr val="FFFFFF"/>
                </a:solidFill>
              </a14:hiddenFill>
            </a:ext>
          </a:extLst>
        </p:spPr>
      </p:pic>
      <p:pic>
        <p:nvPicPr>
          <p:cNvPr id="11270" name="Picture 6" descr="C:\Users\Elizabeth\AppData\Local\Microsoft\Windows\Temporary Internet Files\Content.IE5\18B5AKSL\MC900239421[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827584" y="4725144"/>
            <a:ext cx="1191411" cy="1512168"/>
          </a:xfrm>
          <a:prstGeom prst="rect">
            <a:avLst/>
          </a:prstGeom>
          <a:noFill/>
          <a:extLst>
            <a:ext uri="{909E8E84-426E-40DD-AFC4-6F175D3DCCD1}">
              <a14:hiddenFill xmlns:a14="http://schemas.microsoft.com/office/drawing/2010/main" xmlns="">
                <a:solidFill>
                  <a:srgbClr val="FFFFFF"/>
                </a:solidFill>
              </a14:hiddenFill>
            </a:ext>
          </a:extLst>
        </p:spPr>
      </p:pic>
      <p:pic>
        <p:nvPicPr>
          <p:cNvPr id="11272" name="Picture 8" descr="C:\Users\Elizabeth\AppData\Local\Microsoft\Windows\Temporary Internet Files\Content.IE5\TH5NVQNA\MC900413548[1].wmf"/>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2879812" y="5065475"/>
            <a:ext cx="1224136" cy="1143733"/>
          </a:xfrm>
          <a:prstGeom prst="rect">
            <a:avLst/>
          </a:prstGeom>
          <a:noFill/>
          <a:extLst>
            <a:ext uri="{909E8E84-426E-40DD-AFC4-6F175D3DCCD1}">
              <a14:hiddenFill xmlns:a14="http://schemas.microsoft.com/office/drawing/2010/main" xmlns="">
                <a:solidFill>
                  <a:srgbClr val="FFFFFF"/>
                </a:solidFill>
              </a14:hiddenFill>
            </a:ext>
          </a:extLst>
        </p:spPr>
      </p:pic>
      <p:pic>
        <p:nvPicPr>
          <p:cNvPr id="11274" name="Picture 10" descr="C:\Users\Elizabeth\AppData\Local\Microsoft\Windows\Temporary Internet Files\Content.IE5\7XP37HPP\MC900352120[1].wmf"/>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rot="1093659">
            <a:off x="6702731" y="3088478"/>
            <a:ext cx="1335386" cy="1806166"/>
          </a:xfrm>
          <a:prstGeom prst="rect">
            <a:avLst/>
          </a:prstGeom>
          <a:noFill/>
          <a:extLst>
            <a:ext uri="{909E8E84-426E-40DD-AFC4-6F175D3DCCD1}">
              <a14:hiddenFill xmlns:a14="http://schemas.microsoft.com/office/drawing/2010/main" xmlns="">
                <a:solidFill>
                  <a:srgbClr val="FFFFFF"/>
                </a:solidFill>
              </a14:hiddenFill>
            </a:ext>
          </a:extLst>
        </p:spPr>
      </p:pic>
      <p:pic>
        <p:nvPicPr>
          <p:cNvPr id="11275" name="Picture 11" descr="C:\Users\Elizabeth\AppData\Local\Microsoft\Windows\Temporary Internet Files\Content.IE5\INEYROE0\MC900100708[1].wmf"/>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5991944" y="1271989"/>
            <a:ext cx="883323" cy="1389750"/>
          </a:xfrm>
          <a:prstGeom prst="rect">
            <a:avLst/>
          </a:prstGeom>
          <a:noFill/>
          <a:extLst>
            <a:ext uri="{909E8E84-426E-40DD-AFC4-6F175D3DCCD1}">
              <a14:hiddenFill xmlns:a14="http://schemas.microsoft.com/office/drawing/2010/main" xmlns="">
                <a:solidFill>
                  <a:srgbClr val="FFFFFF"/>
                </a:solidFill>
              </a14:hiddenFill>
            </a:ext>
          </a:extLst>
        </p:spPr>
      </p:pic>
      <p:pic>
        <p:nvPicPr>
          <p:cNvPr id="11276" name="Picture 12" descr="C:\Users\Elizabeth\AppData\Local\Microsoft\Windows\Temporary Internet Files\Content.IE5\18B5AKSL\MC900239415[1].wmf"/>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657479" y="1621382"/>
            <a:ext cx="1531620" cy="1761134"/>
          </a:xfrm>
          <a:prstGeom prst="rect">
            <a:avLst/>
          </a:prstGeom>
          <a:noFill/>
          <a:extLst>
            <a:ext uri="{909E8E84-426E-40DD-AFC4-6F175D3DCCD1}">
              <a14:hiddenFill xmlns:a14="http://schemas.microsoft.com/office/drawing/2010/main" xmlns="">
                <a:solidFill>
                  <a:srgbClr val="FFFFFF"/>
                </a:solidFill>
              </a14:hiddenFill>
            </a:ext>
          </a:extLst>
        </p:spPr>
      </p:pic>
      <p:pic>
        <p:nvPicPr>
          <p:cNvPr id="11277" name="Picture 13" descr="C:\Users\Elizabeth\AppData\Local\Microsoft\Windows\Temporary Internet Files\Content.IE5\18B5AKSL\MM900283913[1].gif"/>
          <p:cNvPicPr>
            <a:picLocks noChangeAspect="1" noChangeArrowheads="1" noCrop="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rot="1902085">
            <a:off x="1407962" y="3164823"/>
            <a:ext cx="1562274" cy="1408247"/>
          </a:xfrm>
          <a:prstGeom prst="rect">
            <a:avLst/>
          </a:prstGeom>
          <a:noFill/>
          <a:extLst>
            <a:ext uri="{909E8E84-426E-40DD-AFC4-6F175D3DCCD1}">
              <a14:hiddenFill xmlns:a14="http://schemas.microsoft.com/office/drawing/2010/main" xmlns="">
                <a:solidFill>
                  <a:srgbClr val="FFFFFF"/>
                </a:solidFill>
              </a14:hiddenFill>
            </a:ext>
          </a:extLst>
        </p:spPr>
      </p:pic>
      <p:pic>
        <p:nvPicPr>
          <p:cNvPr id="11278" name="Picture 14" descr="C:\Users\Elizabeth\AppData\Local\Microsoft\Windows\Temporary Internet Files\Content.IE5\7XP37HPP\MC900122859[1].wmf"/>
          <p:cNvPicPr>
            <a:picLocks noChangeAspect="1" noChangeArrowheads="1"/>
          </p:cNvPicPr>
          <p:nvPr/>
        </p:nvPicPr>
        <p:blipFill>
          <a:blip r:embed="rId10" cstate="print">
            <a:extLst>
              <a:ext uri="{28A0092B-C50C-407E-A947-70E740481C1C}">
                <a14:useLocalDpi xmlns:a14="http://schemas.microsoft.com/office/drawing/2010/main" xmlns="" val="0"/>
              </a:ext>
            </a:extLst>
          </a:blip>
          <a:srcRect/>
          <a:stretch>
            <a:fillRect/>
          </a:stretch>
        </p:blipFill>
        <p:spPr bwMode="auto">
          <a:xfrm>
            <a:off x="3707904" y="1381514"/>
            <a:ext cx="1538088" cy="1534810"/>
          </a:xfrm>
          <a:prstGeom prst="rect">
            <a:avLst/>
          </a:prstGeom>
          <a:noFill/>
          <a:extLst>
            <a:ext uri="{909E8E84-426E-40DD-AFC4-6F175D3DCCD1}">
              <a14:hiddenFill xmlns:a14="http://schemas.microsoft.com/office/drawing/2010/main" xmlns="">
                <a:solidFill>
                  <a:srgbClr val="FFFFFF"/>
                </a:solidFill>
              </a14:hiddenFill>
            </a:ext>
          </a:extLst>
        </p:spPr>
      </p:pic>
      <p:pic>
        <p:nvPicPr>
          <p:cNvPr id="11279" name="Picture 15" descr="C:\Users\Elizabeth\AppData\Local\Microsoft\Windows\Temporary Internet Files\Content.IE5\INEYROE0\MC900433048[1].jpg"/>
          <p:cNvPicPr>
            <a:picLocks noGrp="1" noChangeAspect="1" noChangeArrowheads="1"/>
          </p:cNvPicPr>
          <p:nvPr>
            <p:ph idx="1"/>
          </p:nvPr>
        </p:nvPicPr>
        <p:blipFill>
          <a:blip r:embed="rId11" cstate="print">
            <a:extLst>
              <a:ext uri="{28A0092B-C50C-407E-A947-70E740481C1C}">
                <a14:useLocalDpi xmlns:a14="http://schemas.microsoft.com/office/drawing/2010/main" xmlns="" val="0"/>
              </a:ext>
            </a:extLst>
          </a:blip>
          <a:srcRect/>
          <a:stretch>
            <a:fillRect/>
          </a:stretch>
        </p:blipFill>
        <p:spPr bwMode="auto">
          <a:xfrm>
            <a:off x="4840980" y="4437112"/>
            <a:ext cx="1803648" cy="2019672"/>
          </a:xfrm>
          <a:prstGeom prst="rect">
            <a:avLst/>
          </a:prstGeom>
          <a:noFill/>
          <a:extLst>
            <a:ext uri="{909E8E84-426E-40DD-AFC4-6F175D3DCCD1}">
              <a14:hiddenFill xmlns:a14="http://schemas.microsoft.com/office/drawing/2010/main" xmlns="">
                <a:solidFill>
                  <a:srgbClr val="FFFFFF"/>
                </a:solidFill>
              </a14:hiddenFill>
            </a:ext>
          </a:extLst>
        </p:spPr>
      </p:pic>
      <p:cxnSp>
        <p:nvCxnSpPr>
          <p:cNvPr id="7" name="Přímá spojnice se šipkou 6"/>
          <p:cNvCxnSpPr/>
          <p:nvPr/>
        </p:nvCxnSpPr>
        <p:spPr>
          <a:xfrm>
            <a:off x="2189099" y="2661739"/>
            <a:ext cx="1518805" cy="839269"/>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9" name="Přímá spojnice se šipkou 8"/>
          <p:cNvCxnSpPr/>
          <p:nvPr/>
        </p:nvCxnSpPr>
        <p:spPr>
          <a:xfrm>
            <a:off x="4752020" y="2780928"/>
            <a:ext cx="0" cy="720080"/>
          </a:xfrm>
          <a:prstGeom prst="straightConnector1">
            <a:avLst/>
          </a:prstGeom>
          <a:ln w="38100">
            <a:solidFill>
              <a:srgbClr val="FF1515"/>
            </a:solidFill>
            <a:tailEnd type="arrow"/>
          </a:ln>
        </p:spPr>
        <p:style>
          <a:lnRef idx="1">
            <a:schemeClr val="accent1"/>
          </a:lnRef>
          <a:fillRef idx="0">
            <a:schemeClr val="accent1"/>
          </a:fillRef>
          <a:effectRef idx="0">
            <a:schemeClr val="accent1"/>
          </a:effectRef>
          <a:fontRef idx="minor">
            <a:schemeClr val="tx1"/>
          </a:fontRef>
        </p:style>
      </p:cxnSp>
      <p:cxnSp>
        <p:nvCxnSpPr>
          <p:cNvPr id="12" name="Přímá spojnice se šipkou 11"/>
          <p:cNvCxnSpPr/>
          <p:nvPr/>
        </p:nvCxnSpPr>
        <p:spPr>
          <a:xfrm flipH="1" flipV="1">
            <a:off x="5245992" y="3991561"/>
            <a:ext cx="2062313" cy="164578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4" name="Přímá spojnice se šipkou 13"/>
          <p:cNvCxnSpPr/>
          <p:nvPr/>
        </p:nvCxnSpPr>
        <p:spPr>
          <a:xfrm>
            <a:off x="2411760" y="3868946"/>
            <a:ext cx="1080120" cy="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877756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up)">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down)">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wipe(left)">
                                      <p:cBhvr>
                                        <p:cTn id="2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Co patří k podzimu? řešení </a:t>
            </a:r>
            <a:endParaRPr lang="cs-CZ" dirty="0"/>
          </a:p>
        </p:txBody>
      </p:sp>
      <p:sp>
        <p:nvSpPr>
          <p:cNvPr id="4" name="TextovéPole 3"/>
          <p:cNvSpPr txBox="1"/>
          <p:nvPr/>
        </p:nvSpPr>
        <p:spPr>
          <a:xfrm>
            <a:off x="3491880" y="3356992"/>
            <a:ext cx="2520280" cy="830997"/>
          </a:xfrm>
          <a:prstGeom prst="rect">
            <a:avLst/>
          </a:prstGeom>
          <a:noFill/>
        </p:spPr>
        <p:txBody>
          <a:bodyPr wrap="square" rtlCol="0">
            <a:spAutoFit/>
          </a:bodyPr>
          <a:lstStyle/>
          <a:p>
            <a:r>
              <a:rPr lang="cs-CZ" sz="4800" b="1" dirty="0">
                <a:solidFill>
                  <a:prstClr val="black"/>
                </a:solidFill>
              </a:rPr>
              <a:t>PODZIM</a:t>
            </a:r>
          </a:p>
        </p:txBody>
      </p:sp>
      <p:pic>
        <p:nvPicPr>
          <p:cNvPr id="11268" name="Picture 4" descr="C:\Users\Elizabeth\AppData\Local\Microsoft\Windows\Temporary Internet Files\Content.IE5\INEYROE0\MC900435755[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308305" y="1381514"/>
            <a:ext cx="936104" cy="1283800"/>
          </a:xfrm>
          <a:prstGeom prst="rect">
            <a:avLst/>
          </a:prstGeom>
          <a:noFill/>
          <a:extLst>
            <a:ext uri="{909E8E84-426E-40DD-AFC4-6F175D3DCCD1}">
              <a14:hiddenFill xmlns:a14="http://schemas.microsoft.com/office/drawing/2010/main" xmlns="">
                <a:solidFill>
                  <a:srgbClr val="FFFFFF"/>
                </a:solidFill>
              </a14:hiddenFill>
            </a:ext>
          </a:extLst>
        </p:spPr>
      </p:pic>
      <p:pic>
        <p:nvPicPr>
          <p:cNvPr id="11269" name="Picture 5" descr="C:\Users\Elizabeth\AppData\Local\Microsoft\Windows\Temporary Internet Files\Content.IE5\18B5AKSL\MC900441708[2].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059508" y="5229200"/>
            <a:ext cx="1227584" cy="1227584"/>
          </a:xfrm>
          <a:prstGeom prst="rect">
            <a:avLst/>
          </a:prstGeom>
          <a:noFill/>
          <a:extLst>
            <a:ext uri="{909E8E84-426E-40DD-AFC4-6F175D3DCCD1}">
              <a14:hiddenFill xmlns:a14="http://schemas.microsoft.com/office/drawing/2010/main" xmlns="">
                <a:solidFill>
                  <a:srgbClr val="FFFFFF"/>
                </a:solidFill>
              </a14:hiddenFill>
            </a:ext>
          </a:extLst>
        </p:spPr>
      </p:pic>
      <p:pic>
        <p:nvPicPr>
          <p:cNvPr id="11270" name="Picture 6" descr="C:\Users\Elizabeth\AppData\Local\Microsoft\Windows\Temporary Internet Files\Content.IE5\18B5AKSL\MC900239421[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827584" y="4725144"/>
            <a:ext cx="1191411" cy="1512168"/>
          </a:xfrm>
          <a:prstGeom prst="rect">
            <a:avLst/>
          </a:prstGeom>
          <a:noFill/>
          <a:extLst>
            <a:ext uri="{909E8E84-426E-40DD-AFC4-6F175D3DCCD1}">
              <a14:hiddenFill xmlns:a14="http://schemas.microsoft.com/office/drawing/2010/main" xmlns="">
                <a:solidFill>
                  <a:srgbClr val="FFFFFF"/>
                </a:solidFill>
              </a14:hiddenFill>
            </a:ext>
          </a:extLst>
        </p:spPr>
      </p:pic>
      <p:pic>
        <p:nvPicPr>
          <p:cNvPr id="11272" name="Picture 8" descr="C:\Users\Elizabeth\AppData\Local\Microsoft\Windows\Temporary Internet Files\Content.IE5\TH5NVQNA\MC900413548[1].wmf"/>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2879812" y="5065475"/>
            <a:ext cx="1224136" cy="1143733"/>
          </a:xfrm>
          <a:prstGeom prst="rect">
            <a:avLst/>
          </a:prstGeom>
          <a:noFill/>
          <a:extLst>
            <a:ext uri="{909E8E84-426E-40DD-AFC4-6F175D3DCCD1}">
              <a14:hiddenFill xmlns:a14="http://schemas.microsoft.com/office/drawing/2010/main" xmlns="">
                <a:solidFill>
                  <a:srgbClr val="FFFFFF"/>
                </a:solidFill>
              </a14:hiddenFill>
            </a:ext>
          </a:extLst>
        </p:spPr>
      </p:pic>
      <p:pic>
        <p:nvPicPr>
          <p:cNvPr id="11274" name="Picture 10" descr="C:\Users\Elizabeth\AppData\Local\Microsoft\Windows\Temporary Internet Files\Content.IE5\7XP37HPP\MC900352120[1].wmf"/>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rot="1093659">
            <a:off x="6702731" y="3088478"/>
            <a:ext cx="1335386" cy="1806166"/>
          </a:xfrm>
          <a:prstGeom prst="rect">
            <a:avLst/>
          </a:prstGeom>
          <a:noFill/>
          <a:extLst>
            <a:ext uri="{909E8E84-426E-40DD-AFC4-6F175D3DCCD1}">
              <a14:hiddenFill xmlns:a14="http://schemas.microsoft.com/office/drawing/2010/main" xmlns="">
                <a:solidFill>
                  <a:srgbClr val="FFFFFF"/>
                </a:solidFill>
              </a14:hiddenFill>
            </a:ext>
          </a:extLst>
        </p:spPr>
      </p:pic>
      <p:pic>
        <p:nvPicPr>
          <p:cNvPr id="11275" name="Picture 11" descr="C:\Users\Elizabeth\AppData\Local\Microsoft\Windows\Temporary Internet Files\Content.IE5\INEYROE0\MC900100708[1].wmf"/>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5991944" y="1271989"/>
            <a:ext cx="883323" cy="1389750"/>
          </a:xfrm>
          <a:prstGeom prst="rect">
            <a:avLst/>
          </a:prstGeom>
          <a:noFill/>
          <a:extLst>
            <a:ext uri="{909E8E84-426E-40DD-AFC4-6F175D3DCCD1}">
              <a14:hiddenFill xmlns:a14="http://schemas.microsoft.com/office/drawing/2010/main" xmlns="">
                <a:solidFill>
                  <a:srgbClr val="FFFFFF"/>
                </a:solidFill>
              </a14:hiddenFill>
            </a:ext>
          </a:extLst>
        </p:spPr>
      </p:pic>
      <p:pic>
        <p:nvPicPr>
          <p:cNvPr id="11276" name="Picture 12" descr="C:\Users\Elizabeth\AppData\Local\Microsoft\Windows\Temporary Internet Files\Content.IE5\18B5AKSL\MC900239415[1].wmf"/>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657479" y="1621382"/>
            <a:ext cx="1531620" cy="1761134"/>
          </a:xfrm>
          <a:prstGeom prst="rect">
            <a:avLst/>
          </a:prstGeom>
          <a:noFill/>
          <a:extLst>
            <a:ext uri="{909E8E84-426E-40DD-AFC4-6F175D3DCCD1}">
              <a14:hiddenFill xmlns:a14="http://schemas.microsoft.com/office/drawing/2010/main" xmlns="">
                <a:solidFill>
                  <a:srgbClr val="FFFFFF"/>
                </a:solidFill>
              </a14:hiddenFill>
            </a:ext>
          </a:extLst>
        </p:spPr>
      </p:pic>
      <p:pic>
        <p:nvPicPr>
          <p:cNvPr id="11277" name="Picture 13" descr="C:\Users\Elizabeth\AppData\Local\Microsoft\Windows\Temporary Internet Files\Content.IE5\18B5AKSL\MM900283913[1].gif"/>
          <p:cNvPicPr>
            <a:picLocks noChangeAspect="1" noChangeArrowheads="1" noCrop="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rot="1902085">
            <a:off x="1407962" y="3164823"/>
            <a:ext cx="1562274" cy="1408247"/>
          </a:xfrm>
          <a:prstGeom prst="rect">
            <a:avLst/>
          </a:prstGeom>
          <a:noFill/>
          <a:extLst>
            <a:ext uri="{909E8E84-426E-40DD-AFC4-6F175D3DCCD1}">
              <a14:hiddenFill xmlns:a14="http://schemas.microsoft.com/office/drawing/2010/main" xmlns="">
                <a:solidFill>
                  <a:srgbClr val="FFFFFF"/>
                </a:solidFill>
              </a14:hiddenFill>
            </a:ext>
          </a:extLst>
        </p:spPr>
      </p:pic>
      <p:pic>
        <p:nvPicPr>
          <p:cNvPr id="11278" name="Picture 14" descr="C:\Users\Elizabeth\AppData\Local\Microsoft\Windows\Temporary Internet Files\Content.IE5\7XP37HPP\MC900122859[1].wmf"/>
          <p:cNvPicPr>
            <a:picLocks noChangeAspect="1" noChangeArrowheads="1"/>
          </p:cNvPicPr>
          <p:nvPr/>
        </p:nvPicPr>
        <p:blipFill>
          <a:blip r:embed="rId10" cstate="print">
            <a:extLst>
              <a:ext uri="{28A0092B-C50C-407E-A947-70E740481C1C}">
                <a14:useLocalDpi xmlns:a14="http://schemas.microsoft.com/office/drawing/2010/main" xmlns="" val="0"/>
              </a:ext>
            </a:extLst>
          </a:blip>
          <a:srcRect/>
          <a:stretch>
            <a:fillRect/>
          </a:stretch>
        </p:blipFill>
        <p:spPr bwMode="auto">
          <a:xfrm>
            <a:off x="3707904" y="1381514"/>
            <a:ext cx="1538088" cy="1534810"/>
          </a:xfrm>
          <a:prstGeom prst="rect">
            <a:avLst/>
          </a:prstGeom>
          <a:noFill/>
          <a:extLst>
            <a:ext uri="{909E8E84-426E-40DD-AFC4-6F175D3DCCD1}">
              <a14:hiddenFill xmlns:a14="http://schemas.microsoft.com/office/drawing/2010/main" xmlns="">
                <a:solidFill>
                  <a:srgbClr val="FFFFFF"/>
                </a:solidFill>
              </a14:hiddenFill>
            </a:ext>
          </a:extLst>
        </p:spPr>
      </p:pic>
      <p:pic>
        <p:nvPicPr>
          <p:cNvPr id="11279" name="Picture 15" descr="C:\Users\Elizabeth\AppData\Local\Microsoft\Windows\Temporary Internet Files\Content.IE5\INEYROE0\MC900433048[1].jpg"/>
          <p:cNvPicPr>
            <a:picLocks noGrp="1" noChangeAspect="1" noChangeArrowheads="1"/>
          </p:cNvPicPr>
          <p:nvPr>
            <p:ph idx="1"/>
          </p:nvPr>
        </p:nvPicPr>
        <p:blipFill>
          <a:blip r:embed="rId11" cstate="print">
            <a:extLst>
              <a:ext uri="{28A0092B-C50C-407E-A947-70E740481C1C}">
                <a14:useLocalDpi xmlns:a14="http://schemas.microsoft.com/office/drawing/2010/main" xmlns="" val="0"/>
              </a:ext>
            </a:extLst>
          </a:blip>
          <a:srcRect/>
          <a:stretch>
            <a:fillRect/>
          </a:stretch>
        </p:blipFill>
        <p:spPr bwMode="auto">
          <a:xfrm>
            <a:off x="4840980" y="4437112"/>
            <a:ext cx="1803648" cy="2019672"/>
          </a:xfrm>
          <a:prstGeom prst="rect">
            <a:avLst/>
          </a:prstGeom>
          <a:noFill/>
          <a:extLst>
            <a:ext uri="{909E8E84-426E-40DD-AFC4-6F175D3DCCD1}">
              <a14:hiddenFill xmlns:a14="http://schemas.microsoft.com/office/drawing/2010/main" xmlns="">
                <a:solidFill>
                  <a:srgbClr val="FFFFFF"/>
                </a:solidFill>
              </a14:hiddenFill>
            </a:ext>
          </a:extLst>
        </p:spPr>
      </p:pic>
      <p:cxnSp>
        <p:nvCxnSpPr>
          <p:cNvPr id="7" name="Přímá spojnice se šipkou 6"/>
          <p:cNvCxnSpPr/>
          <p:nvPr/>
        </p:nvCxnSpPr>
        <p:spPr>
          <a:xfrm>
            <a:off x="2189099" y="2661739"/>
            <a:ext cx="1518805" cy="839269"/>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9" name="Přímá spojnice se šipkou 8"/>
          <p:cNvCxnSpPr/>
          <p:nvPr/>
        </p:nvCxnSpPr>
        <p:spPr>
          <a:xfrm>
            <a:off x="4752020" y="2780928"/>
            <a:ext cx="0" cy="720080"/>
          </a:xfrm>
          <a:prstGeom prst="straightConnector1">
            <a:avLst/>
          </a:prstGeom>
          <a:ln w="38100">
            <a:solidFill>
              <a:srgbClr val="FF1515"/>
            </a:solidFill>
            <a:tailEnd type="arrow"/>
          </a:ln>
        </p:spPr>
        <p:style>
          <a:lnRef idx="1">
            <a:schemeClr val="accent1"/>
          </a:lnRef>
          <a:fillRef idx="0">
            <a:schemeClr val="accent1"/>
          </a:fillRef>
          <a:effectRef idx="0">
            <a:schemeClr val="accent1"/>
          </a:effectRef>
          <a:fontRef idx="minor">
            <a:schemeClr val="tx1"/>
          </a:fontRef>
        </p:style>
      </p:cxnSp>
      <p:cxnSp>
        <p:nvCxnSpPr>
          <p:cNvPr id="12" name="Přímá spojnice se šipkou 11"/>
          <p:cNvCxnSpPr/>
          <p:nvPr/>
        </p:nvCxnSpPr>
        <p:spPr>
          <a:xfrm flipH="1" flipV="1">
            <a:off x="5245992" y="3991561"/>
            <a:ext cx="2062313" cy="164578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4" name="Přímá spojnice se šipkou 13"/>
          <p:cNvCxnSpPr/>
          <p:nvPr/>
        </p:nvCxnSpPr>
        <p:spPr>
          <a:xfrm>
            <a:off x="2411760" y="3868946"/>
            <a:ext cx="1080120" cy="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14649760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Co sklízíme na podzim? </a:t>
            </a:r>
            <a:endParaRPr lang="cs-CZ" dirty="0"/>
          </a:p>
        </p:txBody>
      </p:sp>
      <p:pic>
        <p:nvPicPr>
          <p:cNvPr id="12290" name="Picture 2"/>
          <p:cNvPicPr>
            <a:picLocks noGrp="1" noChangeAspect="1" noChangeArrowheads="1"/>
          </p:cNvPicPr>
          <p:nvPr>
            <p:ph idx="1"/>
          </p:nvPr>
        </p:nvPicPr>
        <p:blipFill>
          <a:blip r:embed="rId2" cstate="print">
            <a:extLst>
              <a:ext uri="{28A0092B-C50C-407E-A947-70E740481C1C}">
                <a14:useLocalDpi xmlns:a14="http://schemas.microsoft.com/office/drawing/2010/main" xmlns="" val="0"/>
              </a:ext>
            </a:extLst>
          </a:blip>
          <a:srcRect/>
          <a:stretch>
            <a:fillRect/>
          </a:stretch>
        </p:blipFill>
        <p:spPr bwMode="auto">
          <a:xfrm>
            <a:off x="574811" y="1628800"/>
            <a:ext cx="1071351" cy="129614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291"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55575" y="3212976"/>
            <a:ext cx="890587" cy="9445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292" name="Picture 4" descr="C:\Users\Elizabeth\AppData\Local\Microsoft\Windows\Temporary Internet Files\Content.IE5\18B5AKSL\MC900193404[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755575" y="4365104"/>
            <a:ext cx="1327681" cy="1105972"/>
          </a:xfrm>
          <a:prstGeom prst="rect">
            <a:avLst/>
          </a:prstGeom>
          <a:noFill/>
          <a:extLst>
            <a:ext uri="{909E8E84-426E-40DD-AFC4-6F175D3DCCD1}">
              <a14:hiddenFill xmlns:a14="http://schemas.microsoft.com/office/drawing/2010/main" xmlns="">
                <a:solidFill>
                  <a:srgbClr val="FFFFFF"/>
                </a:solidFill>
              </a14:hiddenFill>
            </a:ext>
          </a:extLst>
        </p:spPr>
      </p:pic>
      <p:pic>
        <p:nvPicPr>
          <p:cNvPr id="12293" name="Picture 5" descr="C:\Users\Elizabeth\AppData\Local\Microsoft\Windows\Temporary Internet Files\Content.IE5\INEYROE0\MC900331282[1].wmf"/>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755576" y="5646256"/>
            <a:ext cx="1329850" cy="1054940"/>
          </a:xfrm>
          <a:prstGeom prst="rect">
            <a:avLst/>
          </a:prstGeom>
          <a:noFill/>
          <a:extLst>
            <a:ext uri="{909E8E84-426E-40DD-AFC4-6F175D3DCCD1}">
              <a14:hiddenFill xmlns:a14="http://schemas.microsoft.com/office/drawing/2010/main" xmlns="">
                <a:solidFill>
                  <a:srgbClr val="FFFFFF"/>
                </a:solidFill>
              </a14:hiddenFill>
            </a:ext>
          </a:extLst>
        </p:spPr>
      </p:pic>
      <p:pic>
        <p:nvPicPr>
          <p:cNvPr id="12294" name="Picture 6" descr="C:\Users\Elizabeth\AppData\Local\Microsoft\Windows\Temporary Internet Files\Content.IE5\INEYROE0\MC900436900[1].png"/>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4788024" y="1528268"/>
            <a:ext cx="1196279" cy="1196279"/>
          </a:xfrm>
          <a:prstGeom prst="rect">
            <a:avLst/>
          </a:prstGeom>
          <a:noFill/>
          <a:extLst>
            <a:ext uri="{909E8E84-426E-40DD-AFC4-6F175D3DCCD1}">
              <a14:hiddenFill xmlns:a14="http://schemas.microsoft.com/office/drawing/2010/main" xmlns="">
                <a:solidFill>
                  <a:srgbClr val="FFFFFF"/>
                </a:solidFill>
              </a14:hiddenFill>
            </a:ext>
          </a:extLst>
        </p:spPr>
      </p:pic>
      <p:pic>
        <p:nvPicPr>
          <p:cNvPr id="12295" name="Picture 7"/>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4984265" y="2716907"/>
            <a:ext cx="1225550" cy="12255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296" name="Picture 8" descr="C:\Users\Elizabeth\AppData\Local\Microsoft\Windows\Temporary Internet Files\Content.IE5\7XP37HPP\MC900331270[1].wmf"/>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4870912" y="4131891"/>
            <a:ext cx="1338903" cy="1200780"/>
          </a:xfrm>
          <a:prstGeom prst="rect">
            <a:avLst/>
          </a:prstGeom>
          <a:noFill/>
          <a:extLst>
            <a:ext uri="{909E8E84-426E-40DD-AFC4-6F175D3DCCD1}">
              <a14:hiddenFill xmlns:a14="http://schemas.microsoft.com/office/drawing/2010/main" xmlns="">
                <a:solidFill>
                  <a:srgbClr val="FFFFFF"/>
                </a:solidFill>
              </a14:hiddenFill>
            </a:ext>
          </a:extLst>
        </p:spPr>
      </p:pic>
      <p:pic>
        <p:nvPicPr>
          <p:cNvPr id="12297" name="Picture 9" descr="C:\Users\Elizabeth\AppData\Local\Microsoft\Windows\Temporary Internet Files\Content.IE5\INEYROE0\MC900413548[1].wmf"/>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a:off x="5038711" y="5626634"/>
            <a:ext cx="1171104" cy="1094184"/>
          </a:xfrm>
          <a:prstGeom prst="rect">
            <a:avLst/>
          </a:prstGeom>
          <a:noFill/>
          <a:extLst>
            <a:ext uri="{909E8E84-426E-40DD-AFC4-6F175D3DCCD1}">
              <a14:hiddenFill xmlns:a14="http://schemas.microsoft.com/office/drawing/2010/main" xmlns="">
                <a:solidFill>
                  <a:srgbClr val="FFFFFF"/>
                </a:solidFill>
              </a14:hiddenFill>
            </a:ext>
          </a:extLst>
        </p:spPr>
      </p:pic>
      <p:pic>
        <p:nvPicPr>
          <p:cNvPr id="12298" name="Picture 10" descr="C:\Users\Elizabeth\AppData\Local\Microsoft\Windows\Temporary Internet Files\Content.IE5\TH5NVQNA\MC900433160[2].jpg"/>
          <p:cNvPicPr>
            <a:picLocks noChangeAspect="1" noChangeArrowheads="1"/>
          </p:cNvPicPr>
          <p:nvPr/>
        </p:nvPicPr>
        <p:blipFill>
          <a:blip r:embed="rId10" cstate="print">
            <a:extLst>
              <a:ext uri="{28A0092B-C50C-407E-A947-70E740481C1C}">
                <a14:useLocalDpi xmlns:a14="http://schemas.microsoft.com/office/drawing/2010/main" xmlns="" val="0"/>
              </a:ext>
            </a:extLst>
          </a:blip>
          <a:srcRect/>
          <a:stretch>
            <a:fillRect/>
          </a:stretch>
        </p:blipFill>
        <p:spPr bwMode="auto">
          <a:xfrm>
            <a:off x="2078332" y="1806129"/>
            <a:ext cx="1040160" cy="1040160"/>
          </a:xfrm>
          <a:prstGeom prst="rect">
            <a:avLst/>
          </a:prstGeom>
          <a:noFill/>
          <a:extLst>
            <a:ext uri="{909E8E84-426E-40DD-AFC4-6F175D3DCCD1}">
              <a14:hiddenFill xmlns:a14="http://schemas.microsoft.com/office/drawing/2010/main" xmlns="">
                <a:solidFill>
                  <a:srgbClr val="FFFFFF"/>
                </a:solidFill>
              </a14:hiddenFill>
            </a:ext>
          </a:extLst>
        </p:spPr>
      </p:pic>
      <p:pic>
        <p:nvPicPr>
          <p:cNvPr id="12299" name="Picture 11" descr="C:\Users\Elizabeth\AppData\Local\Microsoft\Windows\Temporary Internet Files\Content.IE5\18B5AKSL\MC900433161[2].jpg"/>
          <p:cNvPicPr>
            <a:picLocks noChangeAspect="1" noChangeArrowheads="1"/>
          </p:cNvPicPr>
          <p:nvPr/>
        </p:nvPicPr>
        <p:blipFill>
          <a:blip r:embed="rId11" cstate="print">
            <a:extLst>
              <a:ext uri="{28A0092B-C50C-407E-A947-70E740481C1C}">
                <a14:useLocalDpi xmlns:a14="http://schemas.microsoft.com/office/drawing/2010/main" xmlns="" val="0"/>
              </a:ext>
            </a:extLst>
          </a:blip>
          <a:srcRect/>
          <a:stretch>
            <a:fillRect/>
          </a:stretch>
        </p:blipFill>
        <p:spPr bwMode="auto">
          <a:xfrm>
            <a:off x="6187863" y="1704603"/>
            <a:ext cx="1009204" cy="1009204"/>
          </a:xfrm>
          <a:prstGeom prst="rect">
            <a:avLst/>
          </a:prstGeom>
          <a:noFill/>
          <a:extLst>
            <a:ext uri="{909E8E84-426E-40DD-AFC4-6F175D3DCCD1}">
              <a14:hiddenFill xmlns:a14="http://schemas.microsoft.com/office/drawing/2010/main" xmlns="">
                <a:solidFill>
                  <a:srgbClr val="FFFFFF"/>
                </a:solidFill>
              </a14:hiddenFill>
            </a:ext>
          </a:extLst>
        </p:spPr>
      </p:pic>
      <p:pic>
        <p:nvPicPr>
          <p:cNvPr id="12300" name="Picture 12"/>
          <p:cNvPicPr>
            <a:picLocks noChangeAspect="1" noChangeArrowheads="1"/>
          </p:cNvPicPr>
          <p:nvPr/>
        </p:nvPicPr>
        <p:blipFill>
          <a:blip r:embed="rId12" cstate="print">
            <a:extLst>
              <a:ext uri="{28A0092B-C50C-407E-A947-70E740481C1C}">
                <a14:useLocalDpi xmlns:a14="http://schemas.microsoft.com/office/drawing/2010/main" xmlns="" val="0"/>
              </a:ext>
            </a:extLst>
          </a:blip>
          <a:srcRect/>
          <a:stretch>
            <a:fillRect/>
          </a:stretch>
        </p:blipFill>
        <p:spPr bwMode="auto">
          <a:xfrm>
            <a:off x="2085426" y="3069059"/>
            <a:ext cx="1042987" cy="10366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301" name="Picture 13"/>
          <p:cNvPicPr>
            <a:picLocks noChangeAspect="1" noChangeArrowheads="1"/>
          </p:cNvPicPr>
          <p:nvPr/>
        </p:nvPicPr>
        <p:blipFill>
          <a:blip r:embed="rId12" cstate="print">
            <a:extLst>
              <a:ext uri="{28A0092B-C50C-407E-A947-70E740481C1C}">
                <a14:useLocalDpi xmlns:a14="http://schemas.microsoft.com/office/drawing/2010/main" xmlns="" val="0"/>
              </a:ext>
            </a:extLst>
          </a:blip>
          <a:srcRect/>
          <a:stretch>
            <a:fillRect/>
          </a:stretch>
        </p:blipFill>
        <p:spPr bwMode="auto">
          <a:xfrm>
            <a:off x="2097332" y="5655407"/>
            <a:ext cx="1042987" cy="10366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302" name="Picture 14"/>
          <p:cNvPicPr>
            <a:picLocks noChangeAspect="1" noChangeArrowheads="1"/>
          </p:cNvPicPr>
          <p:nvPr/>
        </p:nvPicPr>
        <p:blipFill>
          <a:blip r:embed="rId12" cstate="print">
            <a:extLst>
              <a:ext uri="{28A0092B-C50C-407E-A947-70E740481C1C}">
                <a14:useLocalDpi xmlns:a14="http://schemas.microsoft.com/office/drawing/2010/main" xmlns="" val="0"/>
              </a:ext>
            </a:extLst>
          </a:blip>
          <a:srcRect/>
          <a:stretch>
            <a:fillRect/>
          </a:stretch>
        </p:blipFill>
        <p:spPr bwMode="auto">
          <a:xfrm>
            <a:off x="6221647" y="2905820"/>
            <a:ext cx="1042987" cy="10366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303" name="Picture 15"/>
          <p:cNvPicPr>
            <a:picLocks noChangeAspect="1" noChangeArrowheads="1"/>
          </p:cNvPicPr>
          <p:nvPr/>
        </p:nvPicPr>
        <p:blipFill>
          <a:blip r:embed="rId12" cstate="print">
            <a:extLst>
              <a:ext uri="{28A0092B-C50C-407E-A947-70E740481C1C}">
                <a14:useLocalDpi xmlns:a14="http://schemas.microsoft.com/office/drawing/2010/main" xmlns="" val="0"/>
              </a:ext>
            </a:extLst>
          </a:blip>
          <a:srcRect/>
          <a:stretch>
            <a:fillRect/>
          </a:stretch>
        </p:blipFill>
        <p:spPr bwMode="auto">
          <a:xfrm>
            <a:off x="6258953" y="4131891"/>
            <a:ext cx="1042987" cy="10366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305" name="Picture 17"/>
          <p:cNvPicPr>
            <a:picLocks noChangeAspect="1" noChangeArrowheads="1"/>
          </p:cNvPicPr>
          <p:nvPr/>
        </p:nvPicPr>
        <p:blipFill>
          <a:blip r:embed="rId13" cstate="print">
            <a:extLst>
              <a:ext uri="{28A0092B-C50C-407E-A947-70E740481C1C}">
                <a14:useLocalDpi xmlns:a14="http://schemas.microsoft.com/office/drawing/2010/main" xmlns="" val="0"/>
              </a:ext>
            </a:extLst>
          </a:blip>
          <a:srcRect/>
          <a:stretch>
            <a:fillRect/>
          </a:stretch>
        </p:blipFill>
        <p:spPr bwMode="auto">
          <a:xfrm>
            <a:off x="2148256" y="4466883"/>
            <a:ext cx="1011237" cy="10064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306" name="Picture 18"/>
          <p:cNvPicPr>
            <a:picLocks noChangeAspect="1" noChangeArrowheads="1"/>
          </p:cNvPicPr>
          <p:nvPr/>
        </p:nvPicPr>
        <p:blipFill>
          <a:blip r:embed="rId13" cstate="print">
            <a:extLst>
              <a:ext uri="{28A0092B-C50C-407E-A947-70E740481C1C}">
                <a14:useLocalDpi xmlns:a14="http://schemas.microsoft.com/office/drawing/2010/main" xmlns="" val="0"/>
              </a:ext>
            </a:extLst>
          </a:blip>
          <a:srcRect/>
          <a:stretch>
            <a:fillRect/>
          </a:stretch>
        </p:blipFill>
        <p:spPr bwMode="auto">
          <a:xfrm>
            <a:off x="6290703" y="5655407"/>
            <a:ext cx="1011237" cy="10064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297319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2298"/>
                                        </p:tgtEl>
                                        <p:attrNameLst>
                                          <p:attrName>style.visibility</p:attrName>
                                        </p:attrNameLst>
                                      </p:cBhvr>
                                      <p:to>
                                        <p:strVal val="visible"/>
                                      </p:to>
                                    </p:set>
                                    <p:animEffect transition="in" filter="fade">
                                      <p:cBhvr>
                                        <p:cTn id="7" dur="1000"/>
                                        <p:tgtEl>
                                          <p:spTgt spid="12298"/>
                                        </p:tgtEl>
                                      </p:cBhvr>
                                    </p:animEffect>
                                    <p:anim calcmode="lin" valueType="num">
                                      <p:cBhvr>
                                        <p:cTn id="8" dur="1000" fill="hold"/>
                                        <p:tgtEl>
                                          <p:spTgt spid="12298"/>
                                        </p:tgtEl>
                                        <p:attrNameLst>
                                          <p:attrName>ppt_x</p:attrName>
                                        </p:attrNameLst>
                                      </p:cBhvr>
                                      <p:tavLst>
                                        <p:tav tm="0">
                                          <p:val>
                                            <p:strVal val="#ppt_x"/>
                                          </p:val>
                                        </p:tav>
                                        <p:tav tm="100000">
                                          <p:val>
                                            <p:strVal val="#ppt_x"/>
                                          </p:val>
                                        </p:tav>
                                      </p:tavLst>
                                    </p:anim>
                                    <p:anim calcmode="lin" valueType="num">
                                      <p:cBhvr>
                                        <p:cTn id="9" dur="1000" fill="hold"/>
                                        <p:tgtEl>
                                          <p:spTgt spid="1229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2300"/>
                                        </p:tgtEl>
                                        <p:attrNameLst>
                                          <p:attrName>style.visibility</p:attrName>
                                        </p:attrNameLst>
                                      </p:cBhvr>
                                      <p:to>
                                        <p:strVal val="visible"/>
                                      </p:to>
                                    </p:set>
                                    <p:animEffect transition="in" filter="fade">
                                      <p:cBhvr>
                                        <p:cTn id="14" dur="1000"/>
                                        <p:tgtEl>
                                          <p:spTgt spid="12300"/>
                                        </p:tgtEl>
                                      </p:cBhvr>
                                    </p:animEffect>
                                    <p:anim calcmode="lin" valueType="num">
                                      <p:cBhvr>
                                        <p:cTn id="15" dur="1000" fill="hold"/>
                                        <p:tgtEl>
                                          <p:spTgt spid="12300"/>
                                        </p:tgtEl>
                                        <p:attrNameLst>
                                          <p:attrName>ppt_x</p:attrName>
                                        </p:attrNameLst>
                                      </p:cBhvr>
                                      <p:tavLst>
                                        <p:tav tm="0">
                                          <p:val>
                                            <p:strVal val="#ppt_x"/>
                                          </p:val>
                                        </p:tav>
                                        <p:tav tm="100000">
                                          <p:val>
                                            <p:strVal val="#ppt_x"/>
                                          </p:val>
                                        </p:tav>
                                      </p:tavLst>
                                    </p:anim>
                                    <p:anim calcmode="lin" valueType="num">
                                      <p:cBhvr>
                                        <p:cTn id="16" dur="1000" fill="hold"/>
                                        <p:tgtEl>
                                          <p:spTgt spid="12300"/>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2305"/>
                                        </p:tgtEl>
                                        <p:attrNameLst>
                                          <p:attrName>style.visibility</p:attrName>
                                        </p:attrNameLst>
                                      </p:cBhvr>
                                      <p:to>
                                        <p:strVal val="visible"/>
                                      </p:to>
                                    </p:set>
                                    <p:animEffect transition="in" filter="fade">
                                      <p:cBhvr>
                                        <p:cTn id="21" dur="1000"/>
                                        <p:tgtEl>
                                          <p:spTgt spid="12305"/>
                                        </p:tgtEl>
                                      </p:cBhvr>
                                    </p:animEffect>
                                    <p:anim calcmode="lin" valueType="num">
                                      <p:cBhvr>
                                        <p:cTn id="22" dur="1000" fill="hold"/>
                                        <p:tgtEl>
                                          <p:spTgt spid="12305"/>
                                        </p:tgtEl>
                                        <p:attrNameLst>
                                          <p:attrName>ppt_x</p:attrName>
                                        </p:attrNameLst>
                                      </p:cBhvr>
                                      <p:tavLst>
                                        <p:tav tm="0">
                                          <p:val>
                                            <p:strVal val="#ppt_x"/>
                                          </p:val>
                                        </p:tav>
                                        <p:tav tm="100000">
                                          <p:val>
                                            <p:strVal val="#ppt_x"/>
                                          </p:val>
                                        </p:tav>
                                      </p:tavLst>
                                    </p:anim>
                                    <p:anim calcmode="lin" valueType="num">
                                      <p:cBhvr>
                                        <p:cTn id="23" dur="1000" fill="hold"/>
                                        <p:tgtEl>
                                          <p:spTgt spid="1230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2301"/>
                                        </p:tgtEl>
                                        <p:attrNameLst>
                                          <p:attrName>style.visibility</p:attrName>
                                        </p:attrNameLst>
                                      </p:cBhvr>
                                      <p:to>
                                        <p:strVal val="visible"/>
                                      </p:to>
                                    </p:set>
                                    <p:animEffect transition="in" filter="fade">
                                      <p:cBhvr>
                                        <p:cTn id="28" dur="1000"/>
                                        <p:tgtEl>
                                          <p:spTgt spid="12301"/>
                                        </p:tgtEl>
                                      </p:cBhvr>
                                    </p:animEffect>
                                    <p:anim calcmode="lin" valueType="num">
                                      <p:cBhvr>
                                        <p:cTn id="29" dur="1000" fill="hold"/>
                                        <p:tgtEl>
                                          <p:spTgt spid="12301"/>
                                        </p:tgtEl>
                                        <p:attrNameLst>
                                          <p:attrName>ppt_x</p:attrName>
                                        </p:attrNameLst>
                                      </p:cBhvr>
                                      <p:tavLst>
                                        <p:tav tm="0">
                                          <p:val>
                                            <p:strVal val="#ppt_x"/>
                                          </p:val>
                                        </p:tav>
                                        <p:tav tm="100000">
                                          <p:val>
                                            <p:strVal val="#ppt_x"/>
                                          </p:val>
                                        </p:tav>
                                      </p:tavLst>
                                    </p:anim>
                                    <p:anim calcmode="lin" valueType="num">
                                      <p:cBhvr>
                                        <p:cTn id="30" dur="1000" fill="hold"/>
                                        <p:tgtEl>
                                          <p:spTgt spid="12301"/>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2299"/>
                                        </p:tgtEl>
                                        <p:attrNameLst>
                                          <p:attrName>style.visibility</p:attrName>
                                        </p:attrNameLst>
                                      </p:cBhvr>
                                      <p:to>
                                        <p:strVal val="visible"/>
                                      </p:to>
                                    </p:set>
                                    <p:animEffect transition="in" filter="fade">
                                      <p:cBhvr>
                                        <p:cTn id="35" dur="1000"/>
                                        <p:tgtEl>
                                          <p:spTgt spid="12299"/>
                                        </p:tgtEl>
                                      </p:cBhvr>
                                    </p:animEffect>
                                    <p:anim calcmode="lin" valueType="num">
                                      <p:cBhvr>
                                        <p:cTn id="36" dur="1000" fill="hold"/>
                                        <p:tgtEl>
                                          <p:spTgt spid="12299"/>
                                        </p:tgtEl>
                                        <p:attrNameLst>
                                          <p:attrName>ppt_x</p:attrName>
                                        </p:attrNameLst>
                                      </p:cBhvr>
                                      <p:tavLst>
                                        <p:tav tm="0">
                                          <p:val>
                                            <p:strVal val="#ppt_x"/>
                                          </p:val>
                                        </p:tav>
                                        <p:tav tm="100000">
                                          <p:val>
                                            <p:strVal val="#ppt_x"/>
                                          </p:val>
                                        </p:tav>
                                      </p:tavLst>
                                    </p:anim>
                                    <p:anim calcmode="lin" valueType="num">
                                      <p:cBhvr>
                                        <p:cTn id="37" dur="1000" fill="hold"/>
                                        <p:tgtEl>
                                          <p:spTgt spid="12299"/>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2302"/>
                                        </p:tgtEl>
                                        <p:attrNameLst>
                                          <p:attrName>style.visibility</p:attrName>
                                        </p:attrNameLst>
                                      </p:cBhvr>
                                      <p:to>
                                        <p:strVal val="visible"/>
                                      </p:to>
                                    </p:set>
                                    <p:animEffect transition="in" filter="fade">
                                      <p:cBhvr>
                                        <p:cTn id="42" dur="1000"/>
                                        <p:tgtEl>
                                          <p:spTgt spid="12302"/>
                                        </p:tgtEl>
                                      </p:cBhvr>
                                    </p:animEffect>
                                    <p:anim calcmode="lin" valueType="num">
                                      <p:cBhvr>
                                        <p:cTn id="43" dur="1000" fill="hold"/>
                                        <p:tgtEl>
                                          <p:spTgt spid="12302"/>
                                        </p:tgtEl>
                                        <p:attrNameLst>
                                          <p:attrName>ppt_x</p:attrName>
                                        </p:attrNameLst>
                                      </p:cBhvr>
                                      <p:tavLst>
                                        <p:tav tm="0">
                                          <p:val>
                                            <p:strVal val="#ppt_x"/>
                                          </p:val>
                                        </p:tav>
                                        <p:tav tm="100000">
                                          <p:val>
                                            <p:strVal val="#ppt_x"/>
                                          </p:val>
                                        </p:tav>
                                      </p:tavLst>
                                    </p:anim>
                                    <p:anim calcmode="lin" valueType="num">
                                      <p:cBhvr>
                                        <p:cTn id="44" dur="1000" fill="hold"/>
                                        <p:tgtEl>
                                          <p:spTgt spid="12302"/>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12303"/>
                                        </p:tgtEl>
                                        <p:attrNameLst>
                                          <p:attrName>style.visibility</p:attrName>
                                        </p:attrNameLst>
                                      </p:cBhvr>
                                      <p:to>
                                        <p:strVal val="visible"/>
                                      </p:to>
                                    </p:set>
                                    <p:animEffect transition="in" filter="fade">
                                      <p:cBhvr>
                                        <p:cTn id="49" dur="1000"/>
                                        <p:tgtEl>
                                          <p:spTgt spid="12303"/>
                                        </p:tgtEl>
                                      </p:cBhvr>
                                    </p:animEffect>
                                    <p:anim calcmode="lin" valueType="num">
                                      <p:cBhvr>
                                        <p:cTn id="50" dur="1000" fill="hold"/>
                                        <p:tgtEl>
                                          <p:spTgt spid="12303"/>
                                        </p:tgtEl>
                                        <p:attrNameLst>
                                          <p:attrName>ppt_x</p:attrName>
                                        </p:attrNameLst>
                                      </p:cBhvr>
                                      <p:tavLst>
                                        <p:tav tm="0">
                                          <p:val>
                                            <p:strVal val="#ppt_x"/>
                                          </p:val>
                                        </p:tav>
                                        <p:tav tm="100000">
                                          <p:val>
                                            <p:strVal val="#ppt_x"/>
                                          </p:val>
                                        </p:tav>
                                      </p:tavLst>
                                    </p:anim>
                                    <p:anim calcmode="lin" valueType="num">
                                      <p:cBhvr>
                                        <p:cTn id="51" dur="1000" fill="hold"/>
                                        <p:tgtEl>
                                          <p:spTgt spid="12303"/>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12306"/>
                                        </p:tgtEl>
                                        <p:attrNameLst>
                                          <p:attrName>style.visibility</p:attrName>
                                        </p:attrNameLst>
                                      </p:cBhvr>
                                      <p:to>
                                        <p:strVal val="visible"/>
                                      </p:to>
                                    </p:set>
                                    <p:animEffect transition="in" filter="fade">
                                      <p:cBhvr>
                                        <p:cTn id="56" dur="1000"/>
                                        <p:tgtEl>
                                          <p:spTgt spid="12306"/>
                                        </p:tgtEl>
                                      </p:cBhvr>
                                    </p:animEffect>
                                    <p:anim calcmode="lin" valueType="num">
                                      <p:cBhvr>
                                        <p:cTn id="57" dur="1000" fill="hold"/>
                                        <p:tgtEl>
                                          <p:spTgt spid="12306"/>
                                        </p:tgtEl>
                                        <p:attrNameLst>
                                          <p:attrName>ppt_x</p:attrName>
                                        </p:attrNameLst>
                                      </p:cBhvr>
                                      <p:tavLst>
                                        <p:tav tm="0">
                                          <p:val>
                                            <p:strVal val="#ppt_x"/>
                                          </p:val>
                                        </p:tav>
                                        <p:tav tm="100000">
                                          <p:val>
                                            <p:strVal val="#ppt_x"/>
                                          </p:val>
                                        </p:tav>
                                      </p:tavLst>
                                    </p:anim>
                                    <p:anim calcmode="lin" valueType="num">
                                      <p:cBhvr>
                                        <p:cTn id="58" dur="1000" fill="hold"/>
                                        <p:tgtEl>
                                          <p:spTgt spid="1230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Co sklízíme na podzim? řešení </a:t>
            </a:r>
            <a:endParaRPr lang="cs-CZ" dirty="0"/>
          </a:p>
        </p:txBody>
      </p:sp>
      <p:pic>
        <p:nvPicPr>
          <p:cNvPr id="12290" name="Picture 2"/>
          <p:cNvPicPr>
            <a:picLocks noGrp="1" noChangeAspect="1" noChangeArrowheads="1"/>
          </p:cNvPicPr>
          <p:nvPr>
            <p:ph idx="1"/>
          </p:nvPr>
        </p:nvPicPr>
        <p:blipFill>
          <a:blip r:embed="rId2" cstate="print">
            <a:extLst>
              <a:ext uri="{28A0092B-C50C-407E-A947-70E740481C1C}">
                <a14:useLocalDpi xmlns:a14="http://schemas.microsoft.com/office/drawing/2010/main" xmlns="" val="0"/>
              </a:ext>
            </a:extLst>
          </a:blip>
          <a:srcRect/>
          <a:stretch>
            <a:fillRect/>
          </a:stretch>
        </p:blipFill>
        <p:spPr bwMode="auto">
          <a:xfrm>
            <a:off x="574811" y="1628800"/>
            <a:ext cx="1071351" cy="129614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291"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55575" y="3212976"/>
            <a:ext cx="890587" cy="9445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292" name="Picture 4" descr="C:\Users\Elizabeth\AppData\Local\Microsoft\Windows\Temporary Internet Files\Content.IE5\18B5AKSL\MC900193404[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755575" y="4365104"/>
            <a:ext cx="1327681" cy="1105972"/>
          </a:xfrm>
          <a:prstGeom prst="rect">
            <a:avLst/>
          </a:prstGeom>
          <a:noFill/>
          <a:extLst>
            <a:ext uri="{909E8E84-426E-40DD-AFC4-6F175D3DCCD1}">
              <a14:hiddenFill xmlns:a14="http://schemas.microsoft.com/office/drawing/2010/main" xmlns="">
                <a:solidFill>
                  <a:srgbClr val="FFFFFF"/>
                </a:solidFill>
              </a14:hiddenFill>
            </a:ext>
          </a:extLst>
        </p:spPr>
      </p:pic>
      <p:pic>
        <p:nvPicPr>
          <p:cNvPr id="12293" name="Picture 5" descr="C:\Users\Elizabeth\AppData\Local\Microsoft\Windows\Temporary Internet Files\Content.IE5\INEYROE0\MC900331282[1].wmf"/>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755576" y="5646256"/>
            <a:ext cx="1329850" cy="1054940"/>
          </a:xfrm>
          <a:prstGeom prst="rect">
            <a:avLst/>
          </a:prstGeom>
          <a:noFill/>
          <a:extLst>
            <a:ext uri="{909E8E84-426E-40DD-AFC4-6F175D3DCCD1}">
              <a14:hiddenFill xmlns:a14="http://schemas.microsoft.com/office/drawing/2010/main" xmlns="">
                <a:solidFill>
                  <a:srgbClr val="FFFFFF"/>
                </a:solidFill>
              </a14:hiddenFill>
            </a:ext>
          </a:extLst>
        </p:spPr>
      </p:pic>
      <p:pic>
        <p:nvPicPr>
          <p:cNvPr id="12294" name="Picture 6" descr="C:\Users\Elizabeth\AppData\Local\Microsoft\Windows\Temporary Internet Files\Content.IE5\INEYROE0\MC900436900[1].png"/>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4788024" y="1528268"/>
            <a:ext cx="1196279" cy="1196279"/>
          </a:xfrm>
          <a:prstGeom prst="rect">
            <a:avLst/>
          </a:prstGeom>
          <a:noFill/>
          <a:extLst>
            <a:ext uri="{909E8E84-426E-40DD-AFC4-6F175D3DCCD1}">
              <a14:hiddenFill xmlns:a14="http://schemas.microsoft.com/office/drawing/2010/main" xmlns="">
                <a:solidFill>
                  <a:srgbClr val="FFFFFF"/>
                </a:solidFill>
              </a14:hiddenFill>
            </a:ext>
          </a:extLst>
        </p:spPr>
      </p:pic>
      <p:pic>
        <p:nvPicPr>
          <p:cNvPr id="12295" name="Picture 7"/>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4984265" y="2716907"/>
            <a:ext cx="1225550" cy="12255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296" name="Picture 8" descr="C:\Users\Elizabeth\AppData\Local\Microsoft\Windows\Temporary Internet Files\Content.IE5\7XP37HPP\MC900331270[1].wmf"/>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4870912" y="4131891"/>
            <a:ext cx="1338903" cy="1200780"/>
          </a:xfrm>
          <a:prstGeom prst="rect">
            <a:avLst/>
          </a:prstGeom>
          <a:noFill/>
          <a:extLst>
            <a:ext uri="{909E8E84-426E-40DD-AFC4-6F175D3DCCD1}">
              <a14:hiddenFill xmlns:a14="http://schemas.microsoft.com/office/drawing/2010/main" xmlns="">
                <a:solidFill>
                  <a:srgbClr val="FFFFFF"/>
                </a:solidFill>
              </a14:hiddenFill>
            </a:ext>
          </a:extLst>
        </p:spPr>
      </p:pic>
      <p:pic>
        <p:nvPicPr>
          <p:cNvPr id="12297" name="Picture 9" descr="C:\Users\Elizabeth\AppData\Local\Microsoft\Windows\Temporary Internet Files\Content.IE5\INEYROE0\MC900413548[1].wmf"/>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a:off x="5038711" y="5626634"/>
            <a:ext cx="1171104" cy="1094184"/>
          </a:xfrm>
          <a:prstGeom prst="rect">
            <a:avLst/>
          </a:prstGeom>
          <a:noFill/>
          <a:extLst>
            <a:ext uri="{909E8E84-426E-40DD-AFC4-6F175D3DCCD1}">
              <a14:hiddenFill xmlns:a14="http://schemas.microsoft.com/office/drawing/2010/main" xmlns="">
                <a:solidFill>
                  <a:srgbClr val="FFFFFF"/>
                </a:solidFill>
              </a14:hiddenFill>
            </a:ext>
          </a:extLst>
        </p:spPr>
      </p:pic>
      <p:pic>
        <p:nvPicPr>
          <p:cNvPr id="12298" name="Picture 10" descr="C:\Users\Elizabeth\AppData\Local\Microsoft\Windows\Temporary Internet Files\Content.IE5\TH5NVQNA\MC900433160[2].jpg"/>
          <p:cNvPicPr>
            <a:picLocks noChangeAspect="1" noChangeArrowheads="1"/>
          </p:cNvPicPr>
          <p:nvPr/>
        </p:nvPicPr>
        <p:blipFill>
          <a:blip r:embed="rId10" cstate="print">
            <a:extLst>
              <a:ext uri="{28A0092B-C50C-407E-A947-70E740481C1C}">
                <a14:useLocalDpi xmlns:a14="http://schemas.microsoft.com/office/drawing/2010/main" xmlns="" val="0"/>
              </a:ext>
            </a:extLst>
          </a:blip>
          <a:srcRect/>
          <a:stretch>
            <a:fillRect/>
          </a:stretch>
        </p:blipFill>
        <p:spPr bwMode="auto">
          <a:xfrm>
            <a:off x="2078332" y="1806129"/>
            <a:ext cx="1040160" cy="1040160"/>
          </a:xfrm>
          <a:prstGeom prst="rect">
            <a:avLst/>
          </a:prstGeom>
          <a:noFill/>
          <a:extLst>
            <a:ext uri="{909E8E84-426E-40DD-AFC4-6F175D3DCCD1}">
              <a14:hiddenFill xmlns:a14="http://schemas.microsoft.com/office/drawing/2010/main" xmlns="">
                <a:solidFill>
                  <a:srgbClr val="FFFFFF"/>
                </a:solidFill>
              </a14:hiddenFill>
            </a:ext>
          </a:extLst>
        </p:spPr>
      </p:pic>
      <p:pic>
        <p:nvPicPr>
          <p:cNvPr id="12299" name="Picture 11" descr="C:\Users\Elizabeth\AppData\Local\Microsoft\Windows\Temporary Internet Files\Content.IE5\18B5AKSL\MC900433161[2].jpg"/>
          <p:cNvPicPr>
            <a:picLocks noChangeAspect="1" noChangeArrowheads="1"/>
          </p:cNvPicPr>
          <p:nvPr/>
        </p:nvPicPr>
        <p:blipFill>
          <a:blip r:embed="rId11" cstate="print">
            <a:extLst>
              <a:ext uri="{28A0092B-C50C-407E-A947-70E740481C1C}">
                <a14:useLocalDpi xmlns:a14="http://schemas.microsoft.com/office/drawing/2010/main" xmlns="" val="0"/>
              </a:ext>
            </a:extLst>
          </a:blip>
          <a:srcRect/>
          <a:stretch>
            <a:fillRect/>
          </a:stretch>
        </p:blipFill>
        <p:spPr bwMode="auto">
          <a:xfrm>
            <a:off x="6187863" y="1704603"/>
            <a:ext cx="1009204" cy="1009204"/>
          </a:xfrm>
          <a:prstGeom prst="rect">
            <a:avLst/>
          </a:prstGeom>
          <a:noFill/>
          <a:extLst>
            <a:ext uri="{909E8E84-426E-40DD-AFC4-6F175D3DCCD1}">
              <a14:hiddenFill xmlns:a14="http://schemas.microsoft.com/office/drawing/2010/main" xmlns="">
                <a:solidFill>
                  <a:srgbClr val="FFFFFF"/>
                </a:solidFill>
              </a14:hiddenFill>
            </a:ext>
          </a:extLst>
        </p:spPr>
      </p:pic>
      <p:pic>
        <p:nvPicPr>
          <p:cNvPr id="12300" name="Picture 12"/>
          <p:cNvPicPr>
            <a:picLocks noChangeAspect="1" noChangeArrowheads="1"/>
          </p:cNvPicPr>
          <p:nvPr/>
        </p:nvPicPr>
        <p:blipFill>
          <a:blip r:embed="rId12" cstate="print">
            <a:extLst>
              <a:ext uri="{28A0092B-C50C-407E-A947-70E740481C1C}">
                <a14:useLocalDpi xmlns:a14="http://schemas.microsoft.com/office/drawing/2010/main" xmlns="" val="0"/>
              </a:ext>
            </a:extLst>
          </a:blip>
          <a:srcRect/>
          <a:stretch>
            <a:fillRect/>
          </a:stretch>
        </p:blipFill>
        <p:spPr bwMode="auto">
          <a:xfrm>
            <a:off x="2085426" y="3069059"/>
            <a:ext cx="1042987" cy="10366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301" name="Picture 13"/>
          <p:cNvPicPr>
            <a:picLocks noChangeAspect="1" noChangeArrowheads="1"/>
          </p:cNvPicPr>
          <p:nvPr/>
        </p:nvPicPr>
        <p:blipFill>
          <a:blip r:embed="rId12" cstate="print">
            <a:extLst>
              <a:ext uri="{28A0092B-C50C-407E-A947-70E740481C1C}">
                <a14:useLocalDpi xmlns:a14="http://schemas.microsoft.com/office/drawing/2010/main" xmlns="" val="0"/>
              </a:ext>
            </a:extLst>
          </a:blip>
          <a:srcRect/>
          <a:stretch>
            <a:fillRect/>
          </a:stretch>
        </p:blipFill>
        <p:spPr bwMode="auto">
          <a:xfrm>
            <a:off x="2097332" y="5655407"/>
            <a:ext cx="1042987" cy="10366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302" name="Picture 14"/>
          <p:cNvPicPr>
            <a:picLocks noChangeAspect="1" noChangeArrowheads="1"/>
          </p:cNvPicPr>
          <p:nvPr/>
        </p:nvPicPr>
        <p:blipFill>
          <a:blip r:embed="rId12" cstate="print">
            <a:extLst>
              <a:ext uri="{28A0092B-C50C-407E-A947-70E740481C1C}">
                <a14:useLocalDpi xmlns:a14="http://schemas.microsoft.com/office/drawing/2010/main" xmlns="" val="0"/>
              </a:ext>
            </a:extLst>
          </a:blip>
          <a:srcRect/>
          <a:stretch>
            <a:fillRect/>
          </a:stretch>
        </p:blipFill>
        <p:spPr bwMode="auto">
          <a:xfrm>
            <a:off x="6221647" y="2905820"/>
            <a:ext cx="1042987" cy="10366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303" name="Picture 15"/>
          <p:cNvPicPr>
            <a:picLocks noChangeAspect="1" noChangeArrowheads="1"/>
          </p:cNvPicPr>
          <p:nvPr/>
        </p:nvPicPr>
        <p:blipFill>
          <a:blip r:embed="rId12" cstate="print">
            <a:extLst>
              <a:ext uri="{28A0092B-C50C-407E-A947-70E740481C1C}">
                <a14:useLocalDpi xmlns:a14="http://schemas.microsoft.com/office/drawing/2010/main" xmlns="" val="0"/>
              </a:ext>
            </a:extLst>
          </a:blip>
          <a:srcRect/>
          <a:stretch>
            <a:fillRect/>
          </a:stretch>
        </p:blipFill>
        <p:spPr bwMode="auto">
          <a:xfrm>
            <a:off x="6258953" y="4131891"/>
            <a:ext cx="1042987" cy="10366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305" name="Picture 17"/>
          <p:cNvPicPr>
            <a:picLocks noChangeAspect="1" noChangeArrowheads="1"/>
          </p:cNvPicPr>
          <p:nvPr/>
        </p:nvPicPr>
        <p:blipFill>
          <a:blip r:embed="rId13" cstate="print">
            <a:extLst>
              <a:ext uri="{28A0092B-C50C-407E-A947-70E740481C1C}">
                <a14:useLocalDpi xmlns:a14="http://schemas.microsoft.com/office/drawing/2010/main" xmlns="" val="0"/>
              </a:ext>
            </a:extLst>
          </a:blip>
          <a:srcRect/>
          <a:stretch>
            <a:fillRect/>
          </a:stretch>
        </p:blipFill>
        <p:spPr bwMode="auto">
          <a:xfrm>
            <a:off x="2148256" y="4466883"/>
            <a:ext cx="1011237" cy="10064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306" name="Picture 18"/>
          <p:cNvPicPr>
            <a:picLocks noChangeAspect="1" noChangeArrowheads="1"/>
          </p:cNvPicPr>
          <p:nvPr/>
        </p:nvPicPr>
        <p:blipFill>
          <a:blip r:embed="rId13" cstate="print">
            <a:extLst>
              <a:ext uri="{28A0092B-C50C-407E-A947-70E740481C1C}">
                <a14:useLocalDpi xmlns:a14="http://schemas.microsoft.com/office/drawing/2010/main" xmlns="" val="0"/>
              </a:ext>
            </a:extLst>
          </a:blip>
          <a:srcRect/>
          <a:stretch>
            <a:fillRect/>
          </a:stretch>
        </p:blipFill>
        <p:spPr bwMode="auto">
          <a:xfrm>
            <a:off x="6290703" y="5655407"/>
            <a:ext cx="1011237" cy="10064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4543821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Kdo je správně oblečený na podzim? </a:t>
            </a:r>
            <a:endParaRPr lang="cs-CZ" dirty="0"/>
          </a:p>
        </p:txBody>
      </p:sp>
      <p:pic>
        <p:nvPicPr>
          <p:cNvPr id="13314" name="Picture 2" descr="C:\Users\Elizabeth\AppData\Local\Microsoft\Windows\Temporary Internet Files\Content.IE5\7XP37HPP\MC900232157[1].wmf"/>
          <p:cNvPicPr>
            <a:picLocks noGrp="1" noChangeAspect="1" noChangeArrowheads="1"/>
          </p:cNvPicPr>
          <p:nvPr>
            <p:ph idx="1"/>
          </p:nvPr>
        </p:nvPicPr>
        <p:blipFill>
          <a:blip r:embed="rId2" cstate="print">
            <a:extLst>
              <a:ext uri="{28A0092B-C50C-407E-A947-70E740481C1C}">
                <a14:useLocalDpi xmlns:a14="http://schemas.microsoft.com/office/drawing/2010/main" xmlns="" val="0"/>
              </a:ext>
            </a:extLst>
          </a:blip>
          <a:srcRect/>
          <a:stretch>
            <a:fillRect/>
          </a:stretch>
        </p:blipFill>
        <p:spPr bwMode="auto">
          <a:xfrm>
            <a:off x="3131840" y="2204698"/>
            <a:ext cx="2107145" cy="2829875"/>
          </a:xfrm>
          <a:prstGeom prst="rect">
            <a:avLst/>
          </a:prstGeom>
          <a:noFill/>
          <a:extLst>
            <a:ext uri="{909E8E84-426E-40DD-AFC4-6F175D3DCCD1}">
              <a14:hiddenFill xmlns:a14="http://schemas.microsoft.com/office/drawing/2010/main" xmlns="">
                <a:solidFill>
                  <a:srgbClr val="FFFFFF"/>
                </a:solidFill>
              </a14:hiddenFill>
            </a:ext>
          </a:extLst>
        </p:spPr>
      </p:pic>
      <p:pic>
        <p:nvPicPr>
          <p:cNvPr id="13318" name="Picture 6" descr="C:\Users\Elizabeth\AppData\Local\Microsoft\Windows\Temporary Internet Files\Content.IE5\18B5AKSL\MC900355907[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7544" y="2204698"/>
            <a:ext cx="2088232" cy="2777872"/>
          </a:xfrm>
          <a:prstGeom prst="rect">
            <a:avLst/>
          </a:prstGeom>
          <a:noFill/>
          <a:extLst>
            <a:ext uri="{909E8E84-426E-40DD-AFC4-6F175D3DCCD1}">
              <a14:hiddenFill xmlns:a14="http://schemas.microsoft.com/office/drawing/2010/main" xmlns="">
                <a:solidFill>
                  <a:srgbClr val="FFFFFF"/>
                </a:solidFill>
              </a14:hiddenFill>
            </a:ext>
          </a:extLst>
        </p:spPr>
      </p:pic>
      <p:pic>
        <p:nvPicPr>
          <p:cNvPr id="13324" name="Picture 12" descr="C:\Users\Elizabeth\AppData\Local\Microsoft\Windows\Temporary Internet Files\Content.IE5\18B5AKSL\MC900232886[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228184" y="2347507"/>
            <a:ext cx="1512168" cy="2635064"/>
          </a:xfrm>
          <a:prstGeom prst="rect">
            <a:avLst/>
          </a:prstGeom>
          <a:noFill/>
          <a:extLst>
            <a:ext uri="{909E8E84-426E-40DD-AFC4-6F175D3DCCD1}">
              <a14:hiddenFill xmlns:a14="http://schemas.microsoft.com/office/drawing/2010/main" xmlns="">
                <a:solidFill>
                  <a:srgbClr val="FFFFFF"/>
                </a:solidFill>
              </a14:hiddenFill>
            </a:ext>
          </a:extLst>
        </p:spPr>
      </p:pic>
      <p:sp>
        <p:nvSpPr>
          <p:cNvPr id="5" name="Ovál 4"/>
          <p:cNvSpPr/>
          <p:nvPr/>
        </p:nvSpPr>
        <p:spPr>
          <a:xfrm>
            <a:off x="3059832" y="1916832"/>
            <a:ext cx="2376264" cy="352839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1003665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42"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out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Kdo je správně oblečený na podzim? řešení </a:t>
            </a:r>
            <a:endParaRPr lang="cs-CZ" dirty="0"/>
          </a:p>
        </p:txBody>
      </p:sp>
      <p:pic>
        <p:nvPicPr>
          <p:cNvPr id="13314" name="Picture 2" descr="C:\Users\Elizabeth\AppData\Local\Microsoft\Windows\Temporary Internet Files\Content.IE5\7XP37HPP\MC900232157[1].wmf"/>
          <p:cNvPicPr>
            <a:picLocks noGrp="1" noChangeAspect="1" noChangeArrowheads="1"/>
          </p:cNvPicPr>
          <p:nvPr>
            <p:ph idx="1"/>
          </p:nvPr>
        </p:nvPicPr>
        <p:blipFill>
          <a:blip r:embed="rId2" cstate="print">
            <a:extLst>
              <a:ext uri="{28A0092B-C50C-407E-A947-70E740481C1C}">
                <a14:useLocalDpi xmlns:a14="http://schemas.microsoft.com/office/drawing/2010/main" xmlns="" val="0"/>
              </a:ext>
            </a:extLst>
          </a:blip>
          <a:srcRect/>
          <a:stretch>
            <a:fillRect/>
          </a:stretch>
        </p:blipFill>
        <p:spPr bwMode="auto">
          <a:xfrm>
            <a:off x="3131840" y="2204698"/>
            <a:ext cx="2107145" cy="2829875"/>
          </a:xfrm>
          <a:prstGeom prst="rect">
            <a:avLst/>
          </a:prstGeom>
          <a:noFill/>
          <a:extLst>
            <a:ext uri="{909E8E84-426E-40DD-AFC4-6F175D3DCCD1}">
              <a14:hiddenFill xmlns:a14="http://schemas.microsoft.com/office/drawing/2010/main" xmlns="">
                <a:solidFill>
                  <a:srgbClr val="FFFFFF"/>
                </a:solidFill>
              </a14:hiddenFill>
            </a:ext>
          </a:extLst>
        </p:spPr>
      </p:pic>
      <p:pic>
        <p:nvPicPr>
          <p:cNvPr id="13318" name="Picture 6" descr="C:\Users\Elizabeth\AppData\Local\Microsoft\Windows\Temporary Internet Files\Content.IE5\18B5AKSL\MC900355907[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7544" y="2204698"/>
            <a:ext cx="2088232" cy="2777872"/>
          </a:xfrm>
          <a:prstGeom prst="rect">
            <a:avLst/>
          </a:prstGeom>
          <a:noFill/>
          <a:extLst>
            <a:ext uri="{909E8E84-426E-40DD-AFC4-6F175D3DCCD1}">
              <a14:hiddenFill xmlns:a14="http://schemas.microsoft.com/office/drawing/2010/main" xmlns="">
                <a:solidFill>
                  <a:srgbClr val="FFFFFF"/>
                </a:solidFill>
              </a14:hiddenFill>
            </a:ext>
          </a:extLst>
        </p:spPr>
      </p:pic>
      <p:pic>
        <p:nvPicPr>
          <p:cNvPr id="13324" name="Picture 12" descr="C:\Users\Elizabeth\AppData\Local\Microsoft\Windows\Temporary Internet Files\Content.IE5\18B5AKSL\MC900232886[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228184" y="2347507"/>
            <a:ext cx="1512168" cy="2635064"/>
          </a:xfrm>
          <a:prstGeom prst="rect">
            <a:avLst/>
          </a:prstGeom>
          <a:noFill/>
          <a:extLst>
            <a:ext uri="{909E8E84-426E-40DD-AFC4-6F175D3DCCD1}">
              <a14:hiddenFill xmlns:a14="http://schemas.microsoft.com/office/drawing/2010/main" xmlns="">
                <a:solidFill>
                  <a:srgbClr val="FFFFFF"/>
                </a:solidFill>
              </a14:hiddenFill>
            </a:ext>
          </a:extLst>
        </p:spPr>
      </p:pic>
      <p:sp>
        <p:nvSpPr>
          <p:cNvPr id="5" name="Ovál 4"/>
          <p:cNvSpPr/>
          <p:nvPr/>
        </p:nvSpPr>
        <p:spPr>
          <a:xfrm>
            <a:off x="3059832" y="1916832"/>
            <a:ext cx="2376264" cy="352839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Tree>
    <p:extLst>
      <p:ext uri="{BB962C8B-B14F-4D97-AF65-F5344CB8AC3E}">
        <p14:creationId xmlns:p14="http://schemas.microsoft.com/office/powerpoint/2010/main" xmlns="" val="40344990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Citace</a:t>
            </a:r>
            <a:endParaRPr lang="cs-CZ"/>
          </a:p>
        </p:txBody>
      </p:sp>
      <p:sp>
        <p:nvSpPr>
          <p:cNvPr id="3" name="Zástupný symbol pro obsah 2"/>
          <p:cNvSpPr>
            <a:spLocks noGrp="1"/>
          </p:cNvSpPr>
          <p:nvPr>
            <p:ph idx="1"/>
          </p:nvPr>
        </p:nvSpPr>
        <p:spPr/>
        <p:txBody>
          <a:bodyPr/>
          <a:lstStyle/>
          <a:p>
            <a:pPr marL="0" indent="0">
              <a:buNone/>
            </a:pPr>
            <a:r>
              <a:rPr lang="cs-CZ" sz="2400">
                <a:solidFill>
                  <a:prstClr val="black"/>
                </a:solidFill>
              </a:rPr>
              <a:t>Obrázky dostupné z Klipart sady Microsoft Office.</a:t>
            </a:r>
            <a:endParaRPr lang="cs-CZ" sz="2400"/>
          </a:p>
          <a:p>
            <a:pPr marL="0" indent="0">
              <a:buNone/>
            </a:pPr>
            <a:endParaRPr lang="cs-CZ" dirty="0"/>
          </a:p>
        </p:txBody>
      </p:sp>
    </p:spTree>
    <p:extLst>
      <p:ext uri="{BB962C8B-B14F-4D97-AF65-F5344CB8AC3E}">
        <p14:creationId xmlns:p14="http://schemas.microsoft.com/office/powerpoint/2010/main" xmlns="" val="903502389"/>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116</TotalTime>
  <Words>338</Words>
  <Application>Microsoft Office PowerPoint</Application>
  <PresentationFormat>Předvádění na obrazovce (4:3)</PresentationFormat>
  <Paragraphs>56</Paragraphs>
  <Slides>19</Slides>
  <Notes>0</Notes>
  <HiddenSlides>0</HiddenSlides>
  <MMClips>0</MMClips>
  <ScaleCrop>false</ScaleCrop>
  <HeadingPairs>
    <vt:vector size="4" baseType="variant">
      <vt:variant>
        <vt:lpstr>Motiv</vt:lpstr>
      </vt:variant>
      <vt:variant>
        <vt:i4>2</vt:i4>
      </vt:variant>
      <vt:variant>
        <vt:lpstr>Nadpisy snímků</vt:lpstr>
      </vt:variant>
      <vt:variant>
        <vt:i4>19</vt:i4>
      </vt:variant>
    </vt:vector>
  </HeadingPairs>
  <TitlesOfParts>
    <vt:vector size="21" baseType="lpstr">
      <vt:lpstr>Motiv systému Office</vt:lpstr>
      <vt:lpstr>Motiv sady Office</vt:lpstr>
      <vt:lpstr>Snímek 1</vt:lpstr>
      <vt:lpstr>Anotace</vt:lpstr>
      <vt:lpstr>Snímek 3</vt:lpstr>
      <vt:lpstr>Snímek 4</vt:lpstr>
      <vt:lpstr>Snímek 5</vt:lpstr>
      <vt:lpstr>Snímek 6</vt:lpstr>
      <vt:lpstr>Snímek 7</vt:lpstr>
      <vt:lpstr>Snímek 8</vt:lpstr>
      <vt:lpstr>Snímek 9</vt:lpstr>
      <vt:lpstr>Snímek 10</vt:lpstr>
      <vt:lpstr>Snímek 11</vt:lpstr>
      <vt:lpstr>Snímek 12</vt:lpstr>
      <vt:lpstr>Co patří k podzimu? </vt:lpstr>
      <vt:lpstr>Co patří k podzimu? řešení </vt:lpstr>
      <vt:lpstr>Co sklízíme na podzim? </vt:lpstr>
      <vt:lpstr>Co sklízíme na podzim? řešení </vt:lpstr>
      <vt:lpstr>Kdo je správně oblečený na podzim? </vt:lpstr>
      <vt:lpstr>Kdo je správně oblečený na podzim? řešení </vt:lpstr>
      <vt:lpstr>Citace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Elizabeth</dc:creator>
  <cp:lastModifiedBy>Dum</cp:lastModifiedBy>
  <cp:revision>8</cp:revision>
  <dcterms:created xsi:type="dcterms:W3CDTF">2012-06-19T16:15:25Z</dcterms:created>
  <dcterms:modified xsi:type="dcterms:W3CDTF">2012-12-14T22:06:51Z</dcterms:modified>
</cp:coreProperties>
</file>